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75AD4A-D5F2-4CEE-9351-5DEB854D56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212DFB-85B8-46A6-B232-4349A9E8BB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1B8462-D564-48EA-BC17-DC97BB7E68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C40965-8FBD-4488-A918-B505169F2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215B45C-83A5-49C7-8CFE-063BA3427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F9B0C03-28E1-4BF6-9BD5-1ECE440929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152116-032C-494A-B9F7-947A4EF3B0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9FA37C-6C9A-455C-9408-76C9FE0E62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E784F4-7690-4EAF-9A33-796B6A020E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65AA77-9B11-4C7D-B163-CF4E7EE8D2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698E16-51D5-4BE8-B05D-20F543CC95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6101242111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净水器健康知识讲座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净水器基础知识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净水器与健康的关系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净水器的使用与保养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净水器市场与品牌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净水器与其他饮水方式的比较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净水器健康知识问答环节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净水器基础知识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净水器是一种家用或商用设备，通过物理或化学方法去除水中的杂质、异味、有害物质等，从而提供清洁、安全的饮用水。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净水器的定义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净水器主要依赖于滤芯，通过过滤、吸附、离子交换等技术，将水中的杂质和有害物质去除。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工作原理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净水器的定义与工作原理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根据过滤原理和应用范围，净水器可以分为超滤净水器、反渗透净水器和纳滤净水器等。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选择合适的净水器需要考虑家庭人数、水源质量、口感需求等因素，以及预算和安装条件。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净水器的分类与选择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滤芯更换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不同型号的净水器滤芯更换周期不同，一般建议每3-6个月更换一次，以保证过滤效果和饮用水安全。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维护保养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除了定期更换滤芯外，还需要定期清洗和检查净水器，确保其正常运转和延长使用寿命。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净水器滤芯的更换与维护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净水器与健康的关系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967" r="1496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饮用水的卫生标准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确保饮水中无有害微生物，如细菌、病毒等。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限制饮水中重金属、农药残留等有毒物质的含量。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保证饮水的清澈透明，无色无味。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控制饮水中放射性物质的含量，确保安全。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微生物指标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有毒物质指标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感官指标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放射性指标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去除有害物质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改善口感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保护消化系统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促进健康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净水器对健康的益处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9532" r="9532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2587" b="12587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有效去除水中的重金属、农药残留等有害物质，降低患病风险。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净水器过滤后的水口感更佳，提高饮水品质。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纯净的水质有助于保护肠胃，减少消化系统疾病的发生。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维持良好的饮用水质对整体健康有积极的影响。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建议用户定期对净水器过滤后的水质进行检测，确保水质安全。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定期检测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选择有资质和信誉的权威检测机构进行水质检测。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选择权威检测机构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根据实际需要选择合适的检测项目，如微生物、有毒物质、感官指标等。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注意检测项目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了解当地水源的水质情况，以便更有针对性地选择和使用净水器。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了解当地水质情况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净水器过滤后的水质检测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净水器的使用与保养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4289937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选择通风良好、阳光直射不到的地方，避免潮湿、污染的环境。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安装位置选择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确保安装现场干净整洁，关闭水源和电源。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安装前准备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按照说明书逐步完成净水器的安装，确保各部件连接牢固。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安装步骤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完成安装后进行调试，确保净水器正常运行，水质达到标准。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调试步骤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净水器的安装与调试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208" r="16208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根据使用情况定期更换滤芯，保证水质清洁。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定期更换滤芯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定期清洗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避免接触污染物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注意检查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定期对净水器进行清洗，清除残留物和细菌。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避免净水器接触污染物，如农药、重金属等。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定期检查净水器的运行状况，确保无漏水、异味等问题。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净水器的日常使用注意事项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https://d.book118.com/586101242111010040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2024-09-06T18:37:26.227</cp:lastPrinted>
  <dcterms:created xsi:type="dcterms:W3CDTF">2024-09-06T10:37:26Z</dcterms:created>
  <dcterms:modified xsi:type="dcterms:W3CDTF">2024-09-06T10:37:28Z</dcterms:modified>
</cp:coreProperties>
</file>