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0B3C6-38AA-4BBE-A5FF-39ED222A9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97AAC-9909-418A-A81E-05A844FF7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456A8-C699-4966-A4AE-8D137EFBD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16BAD-3694-4160-831E-520A98246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9A2B5C-BA1C-484C-8A6D-A7B669B9A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BE4CCC-DF48-446E-892C-0E31B10A0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5FCE41-D9E6-4BCD-ADAC-E6C502EA6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F7F99-BA91-4D98-9910-6677135EF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4471B-0C0C-49E3-BE48-F42BAD801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2C0A0-CE0C-4A5E-ACD5-3CB165A03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5B9AF-2CE3-4185-940D-CDBA42A97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03110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助产护理安全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助产护理安全概述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助产护理安全的风险因素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助产护理安全的预防措施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助产护理安全的管理策略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助产护理安全的案例分析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助产护理安全概述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05" r="306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助产护理安全是指在助产过程中，采取一系列措施确保母婴安全与健康，减少不良事件和医疗事故的发生。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随着医疗技术的进步，助产护理安全对保障母婴健康、提高生育质量具有重要意义，也是医疗体系的基本要求。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严格执行消毒和清洁程序，降低产房和手术室的感染风险。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通过规范操作和监测，降低产妇产后出血、新生儿窒息等并发症的发生率。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提供优质的护理服务，确保母婴在分娩过程中的舒适与安全。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助产护理安全的目标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从早期的接生婆到现代的产科护理，助产护理安全经历了漫长的发展历程。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随着医疗技术的进步和人们健康意识的提高，助产护理安全将更加注重个性化、精细化服务，并不断探索新的技术和方法来提高服务质量。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助产护理安全的历史与发展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助产护理安全的风险因素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高龄产妇由于身体机能下降，可能增加分娩风险。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高龄产妇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如妊娠高血压、糖尿病等，可能影响分娩过程和母婴安全。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孕期并发症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产前焦虑、抑郁等心理问题，可能影响分娩过程和母婴安全。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737" b="5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111" b="12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胎儿异常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如胎位不正、胎儿宫内发育迟缓等，可能增加分娩难度和风险。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胎儿大小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胎儿过大或过小都可能影响分娩过程和母婴安全。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多胎妊娠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多胎妊娠可能增加分娩难度和风险。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医护人员技能水平不足或经验不足可能影响分娩过程和母婴安全。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医护人员技能水平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医护人员责任心不强，可能导致工作失误或疏忽，从而影响分娩过程和母婴安全。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医护人员责任心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958" r="17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医疗团队之间的协作能力不足，可能影响分娩过程和母婴安全。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医疗团队因素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产房的卫生环境不良，可能增加感染的风险。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医疗设施不完善或设备故障可能影响分娩过程和母婴安全。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医院应对紧急情况的能力不足，可能影响分娩过程和母婴安全。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542" r="14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医疗制度不健全或执行不力，可能影响分娩过程和母婴安全。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17" r="59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分娩流程不合理或不完善，可能增加分娩难度和风险。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医护人员的培训与考核制度不完善，可能影响其技能水平和责任心。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制度与流程因素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助产护理安全的预防措施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539" r="365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产妇健康教育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针对不同文化背景和需求的产妇，提供个性化的健康教育方案，确保信息传递的有效性和准确性。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定期开展产妇健康教育活动，向产妇普及孕期、分娩及产后护理知识，提高产妇自我保健意识和能力。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产前评估与监测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对孕妇进行全面的产前评估，包括身体状况、心理状态、生活习惯等方面，以便早期发现并处理潜在问题。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定期监测孕妇的生理指标，如血压、血糖、胎心等，及时发现异常情况并采取相应措施。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https://d.book118.com/586103110043010045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2024-09-13T23:15:15.409</cp:lastPrinted>
  <dcterms:created xsi:type="dcterms:W3CDTF">2024-09-13T15:15:15Z</dcterms:created>
  <dcterms:modified xsi:type="dcterms:W3CDTF">2024-09-13T15:15:17Z</dcterms:modified>
</cp:coreProperties>
</file>