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497F4-FAE4-4004-85D5-EE7F9FEB4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219FB-0AFB-4B44-A546-AC31ECC49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AE8D3-5FD7-4A91-9DAB-3C47398BF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3CC0C-49DC-4E12-AAF8-8787F65F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9D0F9-281C-4F06-B8F6-90FD76847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25F828-7283-4EB7-B16F-28CD089A9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971CA4-73F7-4E88-816A-0621F7C56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6A3CA-75E3-4E05-BB99-562AC3036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CB5E1-3A78-49D8-B5A3-FB34765B4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E1CB0-C17E-4597-B6A3-70A397B55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24AB5-60CE-4F8F-934A-647D027C6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0311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检查管理办法的问题解决与冲突管理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通过优化检查流程和方法，提高检查工作的效率，减少不必要的浪费。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建立严格的检查标准和程序，确保检查工作的准确性和可靠性。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识别和评估潜在的风险，采取相应的措施进行管理和控制。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鼓励员工提出改进意见和建议，不断完善和优化检查管理办法。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确保检查质量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75" r="9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检查工作概况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问题与冲突分析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解决方案与实施效果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未来改进计划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对检查工作的整体情况进行概述，包括检查对象、检查内容、检查方式等。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提出针对问题和冲突的解决方案，并评估实施效果，确保措施的有效性。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对检查过程中出现的问题和冲突进行深入分析，找出根本原因和影响因素。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根据当前情况和未来发展趋势，制定改进计划，明确改进目标和时间表。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当前检查管理办法概述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检查管理办法的目的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确保各项检查工作有章可循，提高检查效率和质量。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检查管理办法的适用范围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适用于各类检查活动，包括定期检查、专项检查、临时检查等。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检查管理办法的主要内容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包括检查计划制定、检查实施、检查结果处理、检查改进等方面。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缺乏科学性和针对性，导致检查效率低下。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检查计划制定不合理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存在走过场、形式主义等问题，影响检查结果的准确性。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检查实施不规范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对发现的问题未能及时整改，导致问题反复出现。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检查结果处理不及时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改进措施缺乏针对性和实效性，难以从根本上解决问题。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检查改进缺乏有效性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缺乏对现代管理理念的引入和应用，导致管理办法陈旧落后。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管理理念落后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人员素质不高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监督考核机制不完善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缺乏有效的制度执行机制，导致制度形同虚设。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检查人员缺乏专业知识和经验，难以胜任复杂的检查工作。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缺乏对检查工作的有效监督和考核，导致问题难以发现和解决。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明确检查标准和流程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制定详细、明确的检查标准和流程，确保检查工作有章可循，减少主观性和随意性。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强化责任制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明确各级检查人员的职责和权限，建立责任制，确保检查工作有人负责、有落实、有考核。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加强监督和反馈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建立有效的监督机制，对检查工作进行定期或不定期的抽查、评估，及时发现问题并督促整改。同时，建立畅通的反馈渠道，鼓励被检查单位或个人对检查工作提出意见和建议。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完善检查管理制度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通过培训、学习、交流等方式，提高检查人员的业务素质，使其熟练掌握检查标准和流程，提高检查效率和准确性。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提高业务素质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加强检查人员的职业道德教育，增强其责任意识和服务意识，确保检查工作公正、客观、严谨。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增强责任意识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通过案例分析、模拟演练等方式，培养检查人员分析问题、解决问题的能力，使其在遇到复杂或棘手问题时能够迅速应对。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培养解决问题能力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加强检查人员培训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应用人工智能、大数据等先进技术，对检查数据进行智能分析、挖掘，发现潜在问题，为决策提供支持。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借助信息化手段，如建立电子检查系统，实现检查工作的电子化、网络化，提高检查效率和便捷性。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创新检查方式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探索新的检查方式和方法，如远程监控、无人机巡查等，以适应不同场景和需求，提高检查的灵活性和有效性。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引入先进技术手段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https://d.book118.com/586103112120010040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2024-09-06T21:56:14.052</cp:lastPrinted>
  <dcterms:created xsi:type="dcterms:W3CDTF">2024-09-06T13:56:14Z</dcterms:created>
  <dcterms:modified xsi:type="dcterms:W3CDTF">2024-09-06T13:56:16Z</dcterms:modified>
</cp:coreProperties>
</file>