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A5237-5DEA-44F0-BC50-5AD99639E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C2925-C43D-4F45-B477-0E53B907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4657-35D2-4C34-957A-C61CBAC4B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7F775-1AC4-4D2F-BCD9-B6082301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200CB-AD61-44B5-9169-18815AA9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3F624-DF92-4D07-A3C0-4C77FC6DF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CEEE2-F67A-4AD9-BC6A-47B84968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554CB-16C8-4A4E-8815-0F36B22D9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360FD-D1AF-4EB7-A115-D1EAC4A89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4C28E-922C-4EBF-8337-934F8726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A9B37-1375-4B73-85F9-26D1742E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04130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《邹逸安－管理咨询》ppt课件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邹逸安的管理咨询理念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邹逸安的管理咨询方法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邹逸安的管理咨询案例分析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管理咨询是一种专业服务，由咨询顾问提供给企业，帮助企业解决管理问题、改进管理实践和提高运营效率。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是一种基于专业知识和经验的独立、客观、中立的第三方服务。咨询顾问通过深入了解企业的经营状况、管理流程和业务需求，运用专业的分析方法和工具，为企业提供战略规划、组织优化、流程改进、人力资源管理和市场营销等方面的建议和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管理咨询的主要目的是帮助企业解决管理问题，改进管理实践，提高运营效率，增强企业核心竞争力。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意义在于为企业提供专业的管理知识和实践经验，帮助企业识别和解决管理问题，优化管理流程，提高运营效率。同时，管理咨询还可以帮助企业建立科学的管理体系和规范的管理流程，增强企业的战略规划和执行能力，提升企业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管理咨询的分类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分类，管理咨询可以分为制造业咨询、金融业咨询、零售业咨询、IT业咨询等。根据服务领域分类，管理咨询可以分为战略咨询、组织咨询、运营咨询、人力资源咨询和营销咨询等。根据服务性质分类，管理咨询可以分为长期咨询服务和短期专项咨询服务。不同分类的管理咨询服务针对不同的企业需求和问题，提供个性化的解决方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管理咨询可以根据不同的分类标准进行划分，如按行业、按服务领域、按服务性质等。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邹逸安的管理咨询理念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邹逸安的管理咨询理念概述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邹逸安认为管理咨询是一种专业服务，旨在帮助企业解决管理问题、改进运营效率和提升竞争力。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他强调管理咨询顾问应具备深厚的专业知识、丰富的实践经验和卓越的解决问题的能力。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邹逸安认为管理咨询顾问应以客户为中心，全面了解客户需求，提供定制化的解决方案。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实效性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邹逸安的管理咨询理念的核心内容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邹逸安认为管理咨询顾问应具备专业知识和技能，能够为企业提供高质量的咨询服务。他强调咨询顾问应不断学习和更新知识，以保持与行业发展的同步。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邹逸安认为管理咨询顾问应以客户为中心，深入了解客户需求，提供定制化的解决方案。他强调咨询顾问应与客户建立长期合作关系，提供持续的支持和指导。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邹逸安认为管理咨询顾问应具备创新思维，能够为企业提供前瞻性的战略建议。他强调咨询顾问应关注行业发展趋势，为企业提供具有竞争力的解决方案。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邹逸安认为管理咨询顾问应注重方案的实施效果，确保解决方案在实际操作中取得良好效果。他强调咨询顾问应与客户共同协作，推动方案的有效实施。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邹逸安的管理咨询理念的实践应用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邹逸安通过实际案例分析来阐述管理咨询理念的应用。他分享了多个成功案例，展示了如何运用专业知识和实践经验解决企业实际问题。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邹逸安介绍了实际操作中的技巧和方法，如需求分析、方案设计、实施指导等，帮助咨询顾问更好地应用管理咨询理念。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邹逸安认为管理咨询是一个不断学习和改进的过程。他鼓励咨询顾问保持开放心态，勇于尝试新方法和技术，不断提升自己的专业水平。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邹逸安强调团队合作在管理咨询中的重要性。他分享了如何组建高效团队、发挥团队成员的优势以及促进团队沟通等方面的经验。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邹逸安的管理咨询方法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邹逸安的管理咨询方法是一种基于实践和理论相结合的方法，旨在帮助企业解决实际管理问题，提升管理效率和业绩。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该方法强调深入了解企业实际情况，通过分析问题、提出解决方案和实施改进措施，实现企业可持续发展。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邹逸安的管理咨询方法注重团队合作和跨部门沟通，鼓励企业内部人员积极参与，共同推动变革。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邹逸安的管理咨询方法概述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实施与跟踪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邹逸安的管理咨询方法的核心内容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基于问题分析，提出针对性的解决方案，包括改进措施、流程优化和组织结构调整等。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对企业存在的问题进行深入分析，识别问题的根本原因，为解决方案提供依据。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提供相关培训和指导，帮助企业人员提升管理技能和知识水平，增强企业自我改善能力。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协助企业实施解决方案，并持续跟踪改进效果，确保管理咨询成果的落地和持续优化。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邹逸安的管理咨询方法的实践应用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某制造企业通过邹逸安的管理咨询方法，优化了生产流程和供应链管理，提高了生产效率和产品质量。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某零售企业运用该方法改进了门店管理和营销策略，提升了客户满意度和销售额。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某科技公司在管理咨询指导下，完善了研发团队管理和创新机制，成功推出多款市场热销产品。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某金融机构运用该方法优化了风险管理和内部控制体系，增强了风险防范能力和合规水平。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邹逸安的管理咨询案例分析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案例一：某企业战略规划咨询项目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战略规划咨询项目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战略规划咨询项目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总结词：项目背景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详细描述：某企业面临市场竞争加剧、产品同质化严重的问题，需要制定有效的战略规划来提升竞争力。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案例一：某企业战略规划咨询项目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https://d.book118.com/586104130004010033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2024-09-01T10:09:01.990</cp:lastPrinted>
  <dcterms:created xsi:type="dcterms:W3CDTF">2024-09-01T02:09:02Z</dcterms:created>
  <dcterms:modified xsi:type="dcterms:W3CDTF">2024-09-01T02:09:04Z</dcterms:modified>
</cp:coreProperties>
</file>