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A5866-47E9-41B7-9BE4-DDB36C342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6B2C2-A1B3-465A-91AE-D1E47D2BC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8CFD29-96D6-4133-A00D-F05BDD69D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BB2384-A31B-41AB-9854-D1DBF362E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2E686F-DC3D-4260-9F2D-8BC09122C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50C4C9-23EB-477B-A3B7-AABB314BD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57889F-5883-4156-AB13-8ABC8FE10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F6C94D-1310-4A14-B12C-6B6FAD85B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CFF770-0794-495E-B2A5-643FBFAC7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7CE7F-11F8-4E88-9F1A-9F0642888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4FADDE-0363-4135-9299-5F84B5B5D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11003400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景区市场需求调查计划书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调查方法与工具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调查内容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调查实施计划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数据处理与分析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调查结果应用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风险与挑战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了解当前旅游市场的需求，为景区开发、营销策略制定提供数据支持。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随着人们生活水平的提高，旅游成为休闲娱乐的重要方式，景区市场竞争日趋激烈。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全国范围内各年龄段、各收入水平的游客。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分析游客的旅游偏好、消费习惯、旅游需求等方面的信息，为景区提供针对性的市场开发建议。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调查目标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调查范围和目标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调查方法与工具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通过设计结构化的问卷，收集游客对景区需求和期望的反馈。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设计一份包含多个问题的问卷，涵盖游客对景区的兴趣、偏好、消费习惯、满意度等方面。通过线上或线下发放问卷，收集大量数据，以反映游客的整体需求。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通过与游客进行面对面的交流，深入了解他们的需求和期望。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选取不同类型和规模的游客作为访谈对象，通过开放性的问题引导访谈，关注游客对景区设施、服务、活动等方面的评价和建议。访谈结果将提供更具体和深入的信息。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通过观察游客在景区内的行为和表现，了解他们的需求和偏好。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观察游客在景区内的活动路线、停留时间、参与的活动等，分析游客的行为模式和兴趣点。同时，观察景区设施的使用情况，了解设施的优缺点。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利用专业的数据收集和分析工具，处理和解读调查结果。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选择适合的数据收集工具，如线上问卷平台或数据采集系统。使用数据分析软件对收集到的数据进行处理和分析，提取有价值的信息，为景区提供改进和发展的建议。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数据收集和分析工具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调查内容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了解不同年龄段的游客比例，以便更好地定位目标市场。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年龄分布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分析男女游客的分布情况，以制定更具针对性的营销策略。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性别比例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了解游客的职业背景，有助于制定更符合其需求的旅游产品。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职业构成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分析游客的消费能力，为景区制定合理的定价策略提供依据。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收入水平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游客基本信息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933" r="293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8364" r="1836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了解游客是选择自驾游、跟团游还是自由行，以优化景区配套服务。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旅游方式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分析游客的回访率，了解景区的忠诚度及吸引力。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出游频率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了解游客在景区的停留时间，以便更好地安排活动和休息区。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停留时间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分析游客在景区内的消费行为，为提升景区经济效益提供参考。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消费习惯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游客旅游行为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设施评价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评估景区工作人员的服务质量，以提高游客的整体满意度。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环境卫生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安全保障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了解游客对景区安全措施的评价，确保游客的安全。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了解游客对景区内各项设施的评价，如餐饮、住宿、交通等。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分析游客对景区环境卫生的满意度，以加强环境维护工作。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游客满意度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625" r="10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收集游客对景区期望改进的方面，如增加娱乐项目、优化导览等。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期望改进方面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需求调查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意见和建议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二次游意愿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了解游客对景区内的需求，如特色餐饮、纪念品等。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收集游客对景区的意见和建议，以改进景区管理和服务。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了解游客是否愿意再次游览该景区，以提高景区的复游率。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游客需求和期望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调查实施计划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https://d.book118.com/586110034002010042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2024-09-09T04:32:57.170</cp:lastPrinted>
  <dcterms:created xsi:type="dcterms:W3CDTF">2024-09-08T20:32:57Z</dcterms:created>
  <dcterms:modified xsi:type="dcterms:W3CDTF">2024-09-08T20:32:59Z</dcterms:modified>
</cp:coreProperties>
</file>