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E06A0-6544-4331-A87C-1149C8F72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3C690-9B18-4EA7-94CE-97A63FB01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7A205-6721-47BE-8DF1-F6AE2D15A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84A73-B448-4C8C-933E-90D6C4459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9D74B0-13E5-405F-ABF7-04726D409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D68F45-7104-49F9-81B6-03E069F09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EB1241-358C-421E-B6F4-F4E66F568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2CD6F-FF6B-4AA6-B8B6-D32EEEEA8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37C34-FF55-4CA9-B0CF-C34C35820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273EC-B415-4832-AFFB-C4D0ACCFF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2F2AB-E7EE-494E-AE80-B411CDA2D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10223225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电梯管理安全员培训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电梯安全操作规范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安全意识与责任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培训总结与考核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电梯基本知识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https://d.book118.com/586110223225010030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2024-08-29T03:42:56.100</cp:lastPrinted>
  <dcterms:created xsi:type="dcterms:W3CDTF">2024-08-28T19:42:56Z</dcterms:created>
  <dcterms:modified xsi:type="dcterms:W3CDTF">2024-08-28T19:42:57Z</dcterms:modified>
</cp:coreProperties>
</file>