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51CD4-F074-4788-9CF8-B3BEEC67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67C0D-BDDC-4947-8855-E59B4898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D220-6457-46C7-8ACE-E1BA05A6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DF265-62B9-46F0-A2F0-50963B01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32F86-36E6-4238-9950-1ABC4F60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13B33D-C709-4637-ADA2-6935EACC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2CADC-6B20-4BD2-BCAB-0D5DE4B7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DD84D-A1CE-41C4-AB9E-AF4A344C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DFFFA-5F12-4843-B795-ABBCD18F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31F4-68CA-46CF-965A-21DAF4AE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7563-6EA2-478A-A0CF-E8A5410D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0232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初三班会演讲激励学生主题班会稿九年级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回顾过去，珍惜现在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面对挑战，勇往直前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团结协作，共同进步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展望未来，规划人生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表达对学生们的欢迎和关心，为演讲暖场。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亲爱的同学们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强调初三阶段的重要性和特殊性，引起学生们的共鸣。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初三时光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欢迎与开场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揭示本次班会的主题是激励学生，鼓励他们在初三阶段努力进步。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激励前行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强调学生们在这个关键时期需要互相支持，共同为美好的未来奋斗。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共筑未来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通过本次班会，希望学生们能够激发斗志，勇敢面对初三阶段的挑战。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激发斗志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让学生们更加坚定自己的信心，相信自己有能力克服困难，取得优异的成绩。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强调班级团队协作精神的重要性，鼓励学生们互相帮助，共同进步。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回顾过去，珍惜现在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回顾初三各学科知识点掌握情况，明确自己的优势和不足。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学科掌握情况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总结初三学习过程中方法的调整与改变，以适应更高层次的学习。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勇敢面对初三遇到的挑战与困难，如考试压力、时间管理等。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初三旅程回顾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经过初三的学习，知识储备更加丰富，为高中阶段打下基础。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在初三阶段，各种技能得到提升，如分析问题、解决问题的能力等。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面对挑战和困难，心态更加成熟和稳定，能够积极应对各种变化。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心态成熟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珍惜当下，把握机会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珍惜初中最后时光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意识到初中时光即将结束，珍惜与同学、老师相处的最后时光。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为未来打下基础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充分利用初三阶段，为未来的学习和生活打下坚实的基础。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把握机会，展现自己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抓住各种机会展现自己的才能和实力，为未来的发展做好准备。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面对挑战，勇往直前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选拔性考试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中考是一次选拔性考试，成绩决定进入哪所高中，进而影响大学录取。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人生重要节点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中考是人生中一个重要的转折点，决定未来学习和发展方向。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中考是一次挑战，也是一个机遇，通过努力可以进入心仪的高中。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167" b="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中考重要性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根据自身情况，制定合理的学习计划，明确目标，分配时间。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学会高效学习，比如归纳总结、联想记忆、题海战术等。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掌握学习方法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养成自主学习习惯，主动预习、复习，提高学习效率。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提升学习能力与方法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https://d.book118.com/586110232051010031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2024-08-29T18:06:19.680</cp:lastPrinted>
  <dcterms:created xsi:type="dcterms:W3CDTF">2024-08-29T10:06:19Z</dcterms:created>
  <dcterms:modified xsi:type="dcterms:W3CDTF">2024-08-29T10:06:21Z</dcterms:modified>
</cp:coreProperties>
</file>