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14752-6713-4350-B852-230FC58EB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A3E7C-2A3A-4E57-B655-7411A5AAF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1AD56-1C4E-4BBE-BE39-A0554DD5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05561-A3A1-4305-81E4-9CBA7227E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16513-70B0-4D82-A2DC-BC0809B52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4254A-C36D-4303-B2D6-A384CA84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1E731A-15D2-425A-A056-E6B94B7B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26C1E-7B79-4B9A-8585-FF67F3B5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B47CB-406E-4593-9476-819377D5E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E6E91-DA11-48BE-AAFB-ECEF1D80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837BC-2B1D-49C5-BCC0-A3F9104B2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12142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监控量测常见错误与监控量测数据分析反馈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监控量测概述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监控量测常见错误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监控量测数据分析方法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监控量测数据反馈机制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监控量测数据应用案例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提高监控量测数据质量的建议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监控量测概述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监控量测是指对某一系统或过程进行持续、实时的观察和测量，以获取相关参数和数据。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通过对这些数据的分析，可以评估系统或过程的运行状态、发现潜在问题、预测未来趋势，并为决策提供支持。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通过实时监控和数据分析，可以迅速发现系统或过程中的异常情况，避免问题扩大。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优化性能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313" r="203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通过对历史数据的分析，可以找出系统或过程的瓶颈和优化点，提高整体性能。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通过对数据的挖掘和分析，可以预测系统或过程的未来发展趋势，为决策提供依据。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监控量测的重要性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利用传感器对物理量进行测量，如温度、压力、流量等。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传感器监测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通过对系统或应用程序的日志进行分析，了解运行状态和异常情况。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通过对系统或应用程序进行性能测试，评估其性能指标和瓶颈。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通过对网络设备的监控和分析，了解网络状态和流量情况。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网络监控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常见监控量测手段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监控量测常见错误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未考虑环境因素、电磁干扰等，导致数据不准确。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设备位置选择不当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设备松动或脱落，影响测量精度。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安装不牢固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如灵敏度、量程等设置不当，导致数据失真。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调试参数设置错误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设备安装与调试错误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数据采集与处理错误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数据采集频率不足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未能捕捉到关键信息，影响分析准确性。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数据处理算法错误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如滤波、平滑等处理不当，引入误差。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数据存储与传输故障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如数据丢失、损坏或传输中断，导致分析困难。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分析方法选择不当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未根据数据类型和目的选择合适的分析方法，导致结果不准确。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数据解读主观性强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受个人经验和主观意识影响，对数据的解读存在偏差。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忽视异常数据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对异常数据未给予足够重视，可能导致重要信息的遗漏。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数据分析与解读错误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监控量测数据分析方法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消除量纲影响，使不同特征具有可比性。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将数据转换为适合分析的格式和类型，如数值型、分类型等。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对数据进行概括性描述，如均值、标准差、最大值、最小值等。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通过样本数据推断总体特征，如假设检验、方差分析等。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研究多个变量之间的关系，如回归分析、主成分分析等。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多元统计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https://d.book118.com/586112142141010042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2024-09-10T03:04:06.214</cp:lastPrinted>
  <dcterms:created xsi:type="dcterms:W3CDTF">2024-09-09T19:04:06Z</dcterms:created>
  <dcterms:modified xsi:type="dcterms:W3CDTF">2024-09-09T19:04:08Z</dcterms:modified>
</cp:coreProperties>
</file>