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48F10-C612-45F7-9288-DFED5D09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FDEB8-DEAC-4C38-A489-BBE7C6E6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7D4C9-3A81-41D3-9670-F68C4CDA2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096F9-475C-4696-B5C7-1B70A26A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AFB57-7BF2-4A73-B270-8FD07035C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E9A0C-4ED5-4A56-8021-B3627CAF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66772-18D3-41BF-BBC0-BE33147C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94736-563F-4316-A5CB-E8495C61B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B0571-D0E4-4B39-8061-B7E89322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BABDA-100C-4E37-8C6E-9408E10B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8C5C4-99BF-40C9-B35B-A5FDC012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314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眼镜清洁与护理技巧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眼镜的佩戴与注意事项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特殊情况下的眼镜护理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了解眼镜的基本构造和各部分的功能是进行眼镜护理的基础。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眼镜主要由镜框、镜片、鼻托和镜腿等部分组成。镜框用来固定镜片，鼻托支撑镜框，镜腿则连接镜框和耳朵，提供佩戴时的稳定性。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眼镜的构造与功能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定期清洁和保养眼镜，可以延长眼镜的使用寿命，并保持清晰的视力。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清洁眼镜时，先用清水冲洗镜片表面灰尘，然后用专用眼镜布轻轻擦拭。鼻托和镜腿可用软毛刷轻轻刷洗。保养方面，应避免将眼镜暴露在高温、潮湿的环境中，以防镜片变形或脱膜。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了解眼镜的材质有助于选择适合自己脸型和度数的眼镜，提升佩戴舒适度。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常见的眼镜材质有金属、塑料和混合材质等。金属材质轻巧、耐用，但容易过敏；塑料材质较轻便、不易过敏，但较易划伤；混合材质结合了金属和塑料的优点。选择眼镜时，还需考虑自己的脸型、度数和用途。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眼镜的材质与选择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眼镜清洁与护理技巧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选择不含酒精、氨水和刺激性化学物质的清洁剂，以免对镜片和镜框造成损害。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温和的清洁剂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专用清洁剂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14" r="140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清洁剂的存放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使用专为眼镜设计的清洁剂，这些清洁剂通常具有更强的清洁能力和保护作用。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确保清洁剂存放在干燥、阴凉的地方，避免阳光直射和高温。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眼镜清洁剂的选择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7" r="143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准备一块柔软的布、专用的眼镜清洁剂和纸巾。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将清洁剂喷在柔软的布上，然后用布轻轻擦拭镜片的两面，注意不要直接将清洁剂喷在镜片上。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清洗镜片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用布擦拭镜框的金属部分，确保没有污垢和油脂。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清洗镜框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用纸巾将镜片和镜框擦干，然后将眼镜放在通风的地方自然晾干。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眼镜的日常清洁步骤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如果镜框可以拆卸，将其拆卸下来以便更好地清洁各个部分。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21" b="1372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拆卸镜框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如果条件允许，可以使用超声波清洗机对眼镜进行深度清洁。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使用超声波清洗机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定期将眼镜送到专业眼镜店进行保养，以确保眼镜的使用寿命和光学性能。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眼镜的深度清洁与保养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眼镜的佩戴与注意事项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https://d.book118.com/586113143043010045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2024-09-13T23:16:32.249</cp:lastPrinted>
  <dcterms:created xsi:type="dcterms:W3CDTF">2024-09-13T15:16:32Z</dcterms:created>
  <dcterms:modified xsi:type="dcterms:W3CDTF">2024-09-13T15:16:33Z</dcterms:modified>
</cp:coreProperties>
</file>