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35AB6-CE0F-4677-BDE7-AA7CE175D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D8B0A-CE44-4ABC-9A2D-2908891BB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55E25-0CCB-47E1-9965-BE38FE30C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3617F-455F-4728-926D-013DBECE0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90D0B7-E1AF-4004-9FC4-C7B09250D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858F50-B365-43F6-919C-D94C2F6D5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B587D-2EC8-4174-8E99-9813026D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DEA7A-EDFE-4ABB-960B-9ED1C0D8B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75801-6E88-436C-9600-3A77E724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6E273-45E8-4687-B5FD-6D7A7ADD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63D9D-1CA6-428B-B66C-A600CFFAB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14213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教师培训会总结与反思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培训会内容详解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培训会反思与收获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培训会问题与建议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未来教师培训展望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提升教师教学技能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培养教师创新思维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加强教师团队协作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提高教师的教学质量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增强教师的专业素养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促进教师之间的交流与合作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75" r="2097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教学方法与技巧的培训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教育心理学知识的普及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现代教育技术的应用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教师职业道德的培养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培训会内容详解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讲解、示范、小组讨论、案例分析等，以提高教学质量和效果。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如何激发学生的学习兴趣、如何引导学生思考、如何评估学生的学习效果等。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技巧分享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了解不同年龄段学生的心理特点，以便更好地指导学生的学习和成长。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掌握心理辅导的方法和技巧，帮助学生解决学习和生活中的心理问题。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了解国家教育政策和法规，以便更好地遵循和执行。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提高教师的法规意识，确保教育教学活动的合法性和规范性。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教育政策与法规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法规意识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政策解读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道德准则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遵守教师职业道德准则，树立良好的师德师风。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修养提升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不断提升自身的修养和素质，以身作则，成为学生的楷模。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教师职业道德与修养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培训会反思与收获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在培训会中，我们深入探讨了多种教学方法，包括项目式学习、翻转课堂、合作学习等。通过反思，我认识到传统讲授式教学法的局限性，并决定在今后的教学中尝试引入更多创新的教学方法。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我计划在下一学期的教学中，采用项目式学习的教学方法，让学生通过实际项目来学习和掌握知识，以提高他们的实际操作能力和团队协作能力。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教学方法的反思与改进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教育心理学应用的效果评估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培训会中，我们学习了如何运用教育心理学原理来提高教学效果。我意识到我之前在教学过程中，对于学生的心理需求和认知规律关注不够。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我将在本学期末进行一次教学效果评估，通过收集学生反馈、观察学生的学习表现和成绩，来评估教育心理学应用的效果，并据此调整教学方法和策略。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https://d.book118.com/586114213142010034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2024-09-03T23:20:34.267</cp:lastPrinted>
  <dcterms:created xsi:type="dcterms:W3CDTF">2024-09-03T15:20:34Z</dcterms:created>
  <dcterms:modified xsi:type="dcterms:W3CDTF">2024-09-03T15:20:36Z</dcterms:modified>
</cp:coreProperties>
</file>