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9B485-F753-42DC-AFFB-A356DC9B2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591BD-5FCA-4C7F-AB4D-172F3ECF2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B75F4-8D1C-4346-B5BA-374FA75A9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44451-13C9-4E07-99B2-05202D9CD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E01ADA-1FFF-4AD8-96D0-C8896A174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19EE1-8C2A-4A34-AC42-CBBDAAC93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853191-59E3-44B3-8ACD-32D37BB4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C53DA-9237-49E0-BB63-6969E5505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FB9B5-4209-46A8-9CEE-767C1F5F1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A9A90-8382-4DD4-8832-1F2FD5F73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F8E3F-D8EE-4FAB-9B70-46BA2405D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1423200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传染病科护士的质量管理和绩效评价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传染病科护士的角色与职责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传染病科护理质量管理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传染病科护士绩效评价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传染病科护士培训与发展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通过对传染病科护士的工作质量进行管理和评价，提高护士的专业素养和服务水平，从而提升整个医疗服务团队的质量。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确保传染病科护士具备处理传染病的专业知识和技能，减少医疗差错和事故，保障患者的安全。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提高护士工作满意度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通过合理的绩效评价和激励机制，提高护士的工作积极性和满意度，降低护士流失率。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包括制定和执行护理质量标准、建立质量管理体系、开展质量培训和考核等方面的内容。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包括制定绩效评价指标、建立评价模型、开展定期评价和反馈等方面的内容。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传染病科护士的工作职责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包括患者照护、病情观察、执行医嘱、健康教育等方面的工作。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传染病科护士的角色与职责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传染病科护士是防控传染病的第一线人员，需要具备高度的警觉性和责任感。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传染病防控的先锋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患者照护的主力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健康教育的传播者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在传染病患者的治疗过程中，护士扮演着重要的角色，需要提供全方位的照护和支持。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传染病科护士需要向患者和家属提供相关的健康教育和指导，帮助他们了解疾病知识和防控措施。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密切观察患者的病情变化，及时记录并报告医生，确保患者得到及时有效的治疗。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根据医生的医嘱，为患者提供药物治疗、护理操作等医疗服务。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执行医嘱与治疗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严格遵守感染防控规范，执行消毒隔离措施，防止传染病的传播。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感染防控措施的执行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关注患者的心理需求，提供心理支持和安慰，帮助患者缓解焦虑和恐惧情绪。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传染病科护士的主要职责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具备扎实的医学、护理学等专业知识，以及熟练的护理操作技能。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敏锐的观察力与判断力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强大的心理素质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能够敏锐地观察患者的病情变化，及时判断并处理突发情况。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与患者和家属保持良好的沟通，解释病情和治疗方案，取得他们的信任与合作。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面对传染病的威胁和压力，能够保持冷静和乐观的态度，为患者提供积极的心理支持。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传染病科护理质量管理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是指按照护理质量形成的过程和规律，对构成护理质量的各个要素进行计划、组织、协调和控制，以保证护理服务达到规定的标准和满足服务对象需要的活动过程。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传染病科护理质量管理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在传染病科中，针对护士所提供的护理服务进行质量管理，确保护士能够按照标准和规范为传染病患者提供优质的护理服务。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护理质量管理的概念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传染病科护士应以患者为中心，关注患者的需求和期望，提供个性化的护理服务。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以病人为中心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全体护士都应参与到护理质量管理中来，共同为提高护理质量而努力。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传染病科护士应不断寻求改进的机会，通过学习和实践，不断提高自身的护理技能和知识水平。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根据传染病科的特点和患者的需求，制定科学合理的护理质量标准。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制定护理质量标准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通过定期检查和评估，及时发现护理过程中存在的问题和不足，并采取相应的措施进行改进。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建立护理质量监控机制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通过培训和教育，提高护士的专业技能和知识水平，增强护士的质量意识和责任意识。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加强护士培训和教育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鼓励患者参与到护理过程中来，及时反馈护理效果和服务质量，促进护理质量的持续改进。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鼓励患者参与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https://d.book118.com/586114232004010034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2024-09-02T23:12:40.310</cp:lastPrinted>
  <dcterms:created xsi:type="dcterms:W3CDTF">2024-09-02T15:12:40Z</dcterms:created>
  <dcterms:modified xsi:type="dcterms:W3CDTF">2024-09-02T15:12:42Z</dcterms:modified>
</cp:coreProperties>
</file>