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201F5-FACC-471A-A599-7BFC9FC15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F3B68-E290-48B7-B740-CE351E475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E910E-DC86-440C-B164-F8D528258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E2B51E-D107-4091-BECD-7CC6F3445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124237-D37F-4575-875D-ADC38DB24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D71699-54A2-4E8D-A801-706E50CAC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240785-A45F-40A6-9B23-196145AE9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D505C0-66B4-494B-AA67-88E276F1F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BF9CF8-1CEB-479E-96E2-01FC8E592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9FD03-EA99-40E4-B711-99EB90EF8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97452-28B9-4275-A9F7-59F969647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12103410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施工质量验收的工程质量评审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质量评审的流程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质量评审的内容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质量评审的方法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质量评审的改进措施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质量评审的案例分析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质量评审的定义与目的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质量评审的定义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质量评审是对产品、服务或过程的质量特性进行系统检查、试验、审核、测量等活动，以确保其满足规定的质量要求和标准。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质量评审的目的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质量评审的目的是识别产品、服务或过程中的问题，分析原因，提出改进措施，以提高产品质量和客户满意度。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通过质量评审，可以发现产品存在的问题和不足，及时采取措施进行改进，从而提高产品质量。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增强客户满意度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质量评审有助于确保产品符合客户期望和要求，从而提高客户满意度。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通过质量评审，可以减少不合格品的产生，降低生产成本和客户投诉处理成本。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质量评审的重要性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根据国家相关法律法规和标准，制定相应的质量评审标准和依据。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企业标准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企业可以根据自身实际情况和客户需求，制定符合自身产品的质量评审标准和依据。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合同约定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根据与客户签订的合同和协议，明确约定的质量要求和标准，进行质量评审。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质量评审的标准和依据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质量评审的流程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确定评审目标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明确评审的目的、范围和标准，确保评审工作的针对性。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组建评审团队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根据评审需求，选择具备专业知识和经验的专家组成评审团队。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制定评审计划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制定详细的评审计划，包括时间安排、评审内容、评审方法等。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准备评审资料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收集相关的工程资料、施工记录、验收报告等，确保评审依据的充分性。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对施工项目进行实地勘查，了解工程实际情况，核实施工记录的真实性。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按照相关标准和规范，对工程的关键部位、隐蔽工程等进行检验检测，确保工程质量符合要求。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检验检测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与施工单位、监理单位等相关人员进行沟通交流，了解施工过程和质量控制情况。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对现场评审中发现的问题和不足进行记录，并提出改进意见和建议。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记录评审意见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现场评审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评审总结与报告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分析汇总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对现场评审记录进行整理、分析、汇总，形成初步的评审结论。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报告审核与发布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对评审报告进行审核，确保报告的准确性和客观性，并及时发布给相关单位和人员。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编写报告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根据评审结论，编写详细的工程质量评审报告，明确指出工程中存在的问题和改进建议。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跟踪反馈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对评审报告中提出的问题和建议进行跟踪反馈，确保改进措施的有效实施。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质量评审的内容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87" r="5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对施工完成的工程进行全面的质量检查，包括外观、尺寸、性能等方面的检测。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根据国家或行业的相关标准，对施工质量的各项指标进行评估，确保工程符合设计要求和安全标准。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施工质量的检查与评估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质量评估标准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施工质量的检查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施工过程监控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对施工过程中的关键环节和重要节点进行实时监控，确保施工工艺和操作符合规范要求。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建立完善的施工管理体系，明确各级管理人员职责，确保施工过程的有序进行。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施工过程的监控与管理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对参与施工的人员进行资质审核，确保其具备相应的技能和资格。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人员资质审核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定期对施工人员进行技能培训和安全教育，提高其专业水平和安全意识。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施工人员的资质与培训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机械与设备维护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定期对施工机械和设备进行维护保养，确保其正常运转和延长使用寿命。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机械与设备更新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及时更新换代施工机械和设备，提高施工效率和工程质量。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施工机械与设备的管理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严格把控施工材料的采购环节，确保材料质量符合设计要求和相关标准。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材料采购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对施工材料进行合理的存储和运输管理，防止材料损坏和质量下降。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材料存储与运输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施工材料的质量控制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质量评审的方法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通过观察施工过程中的质量状况，评估施工质量的评审方法。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观察法是通过直接观察施工过程和结果，对施工质量的外观、尺寸、结构等进行检查和评估的方法。这种方法通常用于初步评估施工质量的表面状况，如墙面、地面、屋面等。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通过使用检测工具和仪器，对施工质量的各项指标进行量化的评审方法。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检测法是通过使用各种检测工具和仪器，对施工质量的各项指标进行量化的测量和评估。这种方法可以对施工质量的内部结构和性能进行深入的检测，如混凝土强度、钢筋位置、管道压力等。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检测法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https://d.book118.com/586121034105010100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2024-09-24T10:36:28.014</cp:lastPrinted>
  <dcterms:created xsi:type="dcterms:W3CDTF">2024-09-24T02:36:28Z</dcterms:created>
  <dcterms:modified xsi:type="dcterms:W3CDTF">2024-09-24T02:36:30Z</dcterms:modified>
</cp:coreProperties>
</file>