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CA08C-3A6E-42E5-B066-19C18DE8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056F3-5388-4917-ABB3-B6D5047F7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254FF-CAFB-447B-944B-967AC836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13441-9B5A-417C-8EBB-DF5A86CE9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D7B71-8D31-4862-A51A-ADF1B3E2C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06017-3568-4715-B11D-B2F794192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88FD8-5122-4891-AC7F-C2F3A061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8E542-A15F-4418-8CA1-74865DC7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12B5B-EDDC-4204-B1FA-689F7A8BA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2DAB-55C2-4651-84B9-8D26196DC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5DE0B-1C00-47E3-A86A-DD9A15B5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21130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高考语文专题复习常见考点解析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语言文字运用考点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古代诗文阅读考点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现代文阅读考点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写作专题复习指导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高考语文备考建议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语言文字运用考点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掌握常用汉字的音、形、义，能够准确认读和书写。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了解汉字的构造和演变，理解汉字的文化内涵。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辨识并纠正错别字，避免在考试中出现错别字。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识字与写字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理解词语的基本义和引申义，掌握词语的感情色彩和语体色彩。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能够根据语境选择合适的词语，表达准确的意思。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积累一定数量的成语、熟语和格言警句，理解其含义并能在写作中恰当运用。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词语理解与运用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理解句子的结构和功能，掌握句子的基本类型。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能够根据语境和表达需要，选用恰当的句式和语气。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注意句子之间的连贯和衔接，使语言表达流畅、自然。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句子连贯与衔接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了解常见的病句类型，如成分残缺、搭配不当、语序不当等。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能够准确辨析病句，指出病因并提出修改意见。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在写作中避免出现病句，提高语言表达的准确性。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病句辨析与修改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掌握常见的修辞手法，如比喻、拟人、排比、对偶等。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理解修辞手法的作用和表达效果，能够在写作中恰当运用。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注意修辞手法的使用要符合语境和表达需要，避免过度使用或不当使用。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古代诗文阅读考点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实词含义及用法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虚词用法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词语活用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掌握常见实词的含义和用法，注意一词多义、古今异义等现象。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熟悉常见虚词的用法，如代词、介词、连词等，理解其在句子中的作用。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了解词语的活用现象，如名词作动词、形容词作动词等，能够根据上下文判断词义。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文言文实词虚词掌握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文言句式及翻译技巧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掌握判断句、被动句、倒装句等常见文言句式，理解其表达特点。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运用留、删、补、换、调等翻译方法，将文言文句子准确翻译成现代汉语。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在翻译过程中，注意结合上下文语境理解句意，避免望文生义。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常见文言句式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句子翻译方法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语境意识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诗歌内容理解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诗歌意象分析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诗歌表达技巧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古代诗歌鉴赏方法论述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分析诗歌中的意象，体会其营造的意境和表达的情感。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了解诗歌中常见的表达技巧，如比喻、拟人、夸张等，体会其对表达主题的作用。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通过阅读诗歌，理解其内容、情感和主题。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名篇背诵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名句理解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易错字词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名篇名句默写要点回顾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熟记高考要求背诵的名篇，确保能够准确默写。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理解名句的含义和表达的情感，能够在写作中恰当引用。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注意名篇名句中的易错字词，避免在默写时出错。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了解古代文化常识，如礼仪、典章制度、天文历法等。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文化常识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历史事件和人物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文学流派和作品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熟悉古代重要历史事件和人物，理解其在文化史上的地位和影响。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了解古代文学流派和代表作品，掌握其特点和成就。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传统文化知识积累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现代文阅读考点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分析文章结构，把握文章思路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通过分析文章的段落、层次、过渡等结构特点，把握文章的整体思路和逻辑关系。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理解重要概念、句子含意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通过上下文语境、关键词语等方法理解重要概念和句子的含义。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筛选并整合文中信息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从文本中筛选出关键信息，并进行分类、整合，形成完整的信息链。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论述类文本阅读策略分享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https://d.book118.com/586121130141010045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2024-09-14T10:36:50.909</cp:lastPrinted>
  <dcterms:created xsi:type="dcterms:W3CDTF">2024-09-14T02:36:50Z</dcterms:created>
  <dcterms:modified xsi:type="dcterms:W3CDTF">2024-09-14T02:36:53Z</dcterms:modified>
</cp:coreProperties>
</file>