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103B4-E434-4A46-AD5A-F92B5108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B7554-D4F4-4328-B542-4AC483EC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57FA7-D4B1-4871-9ED3-324B19B0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0CA7B-3A5A-494C-B0CA-91B59466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FED2F-642C-414A-B372-7F8C33D8B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A10B3D-F6BC-4F8D-AABA-AA8EA5A16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FA66B-020B-44D2-B2F7-B3901002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77F25-669C-4832-866B-E3C2A5AC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1B70D-E44A-414C-896C-215A7B5D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CD267-C6C4-4D2A-B11D-5CD39850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C86F5-F74A-455D-8834-CFBA9B2A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1214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探讨水利工程施工质量验收规范的改进措施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实施改进措施的难点与对策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水利工程施工质量验收规范概述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00" b="281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当前规范简介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当前水利工程施工质量验收规范是国家标准之一，旨在确保水利工程的安全性、稳定性和持久性。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该规范详细规定了水利工程施工过程中的质量要求、验收标准和检验方法，是水利工程施工质量的保障。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水利工程作为国家基础设施的重要组成部分，其施工质量直接关系到人民生命财产安全和社会稳定。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水利工程施工质量验收规范的实施，有助于提高水利工程的施工质量，减少工程安全风险，保障国家和人民利益。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现有规范的问题与挑战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随着水利工程技术的不断发展和施工环境的变化，现有规范可能存在一定的滞后性和不适应性。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部分规范条款可能过于笼统，缺乏具体操作性和指导性，导致实际施工中难以准确执行。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在新工艺、新材料和新技术的应用方面，现有规范可能存在空白和不足之处，需要进一步完善和补充。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改进措施建议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对供应商进行资质审核和信誉评估，确保供应商具备提供合格材料的能力。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强化材料检验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对进场的施工材料进行严格的质量检验，确保材料质量符合设计要求和规范标准。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建立材料追溯机制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对材料进行标识和记录，以便在出现质量问题时能够追溯到源头。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加强施工材料质量控制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加强工艺技术交底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确保施工人员了解施工工艺要求和质量控制要点，减少操作失误。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引入先进的施工技术和设备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提高施工效率和质量，降低人为因素对施工质量的影响。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制定详细的施工方案和作业指导书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明确施工工艺、操作规程和质量控制标准，确保施工人员能够按照要求进行操作。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优化施工工艺流程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根据施工进度和质量控制要求，合理安排质量检测的时间、频次和内容。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制定科学的质量检测计划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按照相关规范和标准进行验收，确保每个环节的质量符合要求。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严格执行验收程序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对质量检测和验收结果进行记录和分析，及时反馈问题并采取整改措施。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强化质量信息管理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强化质量检测与验收程序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定期开展技能提升培训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针对新技术、新工艺和新设备，组织培训课程，提高施工人员的技能水平。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通过奖励、晋升等手段激励施工人员主动提升自身素质与技能。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加强岗前培训和技能考核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确保施工人员具备必要的技能和知识，提高施工质量和安全意识。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提升施工人员素质与技能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实施改进措施的难点与对策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https://d.book118.com/586121214113010055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2024-09-22T23:14:39.792</cp:lastPrinted>
  <dcterms:created xsi:type="dcterms:W3CDTF">2024-09-22T15:14:39Z</dcterms:created>
  <dcterms:modified xsi:type="dcterms:W3CDTF">2024-09-22T15:14:41Z</dcterms:modified>
</cp:coreProperties>
</file>