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42C75-3C43-4462-BD50-AC87049A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443FD-221F-48B1-A06E-5A626EF93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41BC1-F099-4F1F-927E-3D0CFA070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7D225-2FE1-42B8-A68D-28230AC1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4F525-B26A-4A75-9603-A8793DC24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538384-9CEF-4D6D-ADD1-CAC1D3610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EF7F5-AE70-4B8B-967F-240057E01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9D105-A00C-40E9-B992-7F9C1B7F3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FAEF2-2776-45C2-89BF-7E2247DF0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30F64-6877-47BD-80B2-6BED88A26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A41DF-B90D-4BD1-988A-0D71401A5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2201220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肾破裂病人的护理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肾破裂的基本知识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肾破裂病人的护理措施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肾破裂的基本知识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肾破裂是指肾脏结构和功能的完整性受到破坏，导致肾脏出血、尿液外渗等严重后果。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肾破裂可分为闭合性肾损伤和开放性肾损伤两类，前者多由车祸、跌落等外力作用所致，后者则多由刀刺、枪弹等锐器所致。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肾破裂的常见病因包括车祸、跌落、重物挤压、刀刺、枪弹等外力作用，以及肾脏本身的病变，如肾肿瘤、肾积水等。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当外力作用导致肾脏受到冲击时，肾脏组织受到挤压、牵拉或撕裂，导致肾脏出血、尿液外渗等病理生理改变。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肾破裂的典型表现为腰腹部疼痛、血尿、尿外渗等，严重时可出现休克症状，如血压下降、心率加快等。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肾破裂的诊断主要依靠临床表现和影像学检查，如超声、CT等。影像学检查可明确肾脏损伤的程度和范围，为治疗方案的选择提供依据。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肾破裂病人的护理措施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立即就医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一旦怀疑或确诊为肾破裂，应立即就医，避免延误治疗时机。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确保病人呼吸道畅通，必要时给予吸氧，以维持正常呼吸功能。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迅速建立有效的静脉通道，以便及时补充血容量和给药。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对于明显的出血，可采用加压包扎、止血带等方法进行止血。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病情观察和监测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严密监测病人的心率、血压、呼吸等生命体征，以便及时发现病情变化。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注意观察病人尿液的颜色、量及性状，了解是否有血尿或尿量异常。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观察病人腹部有无压痛、反跳痛、腹肌紧张等表现，以评估病情严重程度。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定期进行血液、尿液等相关实验室检查，以便了解肾功能、电解质等情况。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尿液观察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腹部体征观察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对病人的疼痛程度进行评估，了解疼痛的性质和程度。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根据疼痛程度，遵医嘱给予适当的止痛药物，缓解病人疼痛。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采取舒适的体位、局部冷敷等方法，减轻病人疼痛。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https://d.book118.com/586122012205010034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2024-09-04T04:32:47.716</cp:lastPrinted>
  <dcterms:created xsi:type="dcterms:W3CDTF">2024-09-03T20:32:47Z</dcterms:created>
  <dcterms:modified xsi:type="dcterms:W3CDTF">2024-09-03T20:32:49Z</dcterms:modified>
</cp:coreProperties>
</file>