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0708D9-12E2-451F-861D-3D1CE0C77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9A9D1-4627-45CB-B34E-4D35D92D8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73ED56-E0AF-4595-B045-BCF05ADA8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702E85-D7B2-47B2-86AB-C37A4826A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6008A8-34C5-4653-8063-46E9200811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592C73-3AC2-4CD9-93DB-05FDAFE011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71F474-08B6-4EF5-A289-F89E02649C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6343FF-832B-4A3C-A8D5-5B5A83E82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7973F-F5E2-4C33-922B-C9E70359A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96AE74-0FDB-4009-9DBE-421964026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D81E8-0BEF-4E1C-A139-D89A4833D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2301503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护理学基础-静脉输液1与输血技术</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静脉输液基本概念与原理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静脉输液技术操作要点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输血基本概念与原理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静脉输液与输血并发症处理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药物配伍禁忌与注意事项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实践操作技能考核与评价标准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静脉输液基本概念与原理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静脉输液定义：静脉输液是利用大气压和液体静压原理将大量无菌液体、电解质、药物由静脉输入体内的方法。</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静脉输液作用</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补充水分及电解质，预防和纠正水、电解质及酸碱平衡紊乱。</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增加循环血量，改善微循环，维持血压及微循环灌注量。</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供给营养物质，促进组织修复，增加体重，维持正氮平衡。</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输入药物，治疗疾病。</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静脉输液是利用负压原理，将液体通过静脉针或导管输入静脉血管内。当针头刺入静脉血管时，血液在负压作用下进入针头，同时液体在重力作用下通过针头进入血管。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静脉输液原理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静脉输液适用于各种原因引起的脱水、失血、电解质紊乱、酸碱平衡失调、营养不良、药物中毒等需要迅速补充血容量、纠正电解质及酸碱平衡紊乱、补充营养或药物治疗的情况。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静脉输液适应症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静脉输液原理及适应症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操作前准备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评估患者病情、年龄、意识状态、合作程度、穿刺部位皮肤及血管状况；告知患者及家属静脉输液的目的、注意事项、药物的作用和副作用等；准备用物，包括治疗盘、无菌注射器、输液器、药物等。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操作步骤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核对医嘱及药物；检查输液器各部件是否完好；排气；选择穿刺部位并消毒；进行静脉穿刺并固定针头；调节滴速；再次核对并签名。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操作后处理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观察患者有无输液反应及穿刺部位情况；及时更换液体并签名；整理用物并分类处理。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静脉输液操作规范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静脉输液技术操作要点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根据患者病情、年龄、血管条件等选择合适的穿刺部位，一般选择手背静脉、前臂头静脉、贵要静脉等。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穿刺部位选择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穿刺前需对穿刺部位进行常规消毒，消毒范围应大于敷料面积，一般使用2%碘酊和75%酒精进行消毒。</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消毒处理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穿刺部位选择与消毒处理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7005" r="70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根据血管情况选择合适的针头，针头斜面朝上，与皮肤呈15-30度角进针，见回血后再平行进针少许。</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穿刺成功后，用无菌敷料覆盖穿刺部位，并用胶布固定针头，防止针头移动或脱出。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针头插入方法及固定措施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固定措施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针头插入方法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滴速调节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根据药物性质、患者病情和年龄等因素调节滴速，一般成人每分钟40-60滴，儿童每分钟20-40滴。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药物更换时机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根据药物性质和患者病情需要，及时更换输液瓶中的药物，更换药物前应先关闭调节器，防止空气进入血管。同时，更换药物时应严格执行无菌操作原则，防止污染。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滴速调节和药物更换时机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输血基本概念与原理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输血定义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输血是指将血液或血液成分通过静脉途径输入患者体内的一种治疗方法。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输血作用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输血能够迅速补充血容量，改善循环功能，提高携氧能力，增强免疫力和凝血功能等，从而挽救患者生命。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输血定义及作用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输血适应症和禁忌症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急性大量失血、贫血、凝血功能障碍、免疫功能低下等。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发热、过敏、溶血反应、心肺功能不全等。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https://d.book118.com/586123015034010044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2024-09-12T11:14:47.663</cp:lastPrinted>
  <dcterms:created xsi:type="dcterms:W3CDTF">2024-09-12T03:14:47Z</dcterms:created>
  <dcterms:modified xsi:type="dcterms:W3CDTF">2024-09-12T03:14:49Z</dcterms:modified>
</cp:coreProperties>
</file>