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CE99E-6BBA-44EC-B024-EFEFD41E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01D20-E530-4FD5-8EB2-218E62A8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401AD-F35E-47C3-8291-A93406C6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5DECE-8EFF-4DCF-A64E-F77AEC91B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D6E2E-7E5B-4908-B062-9A10E48C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61F75-EC62-4D74-B495-BAC46C5C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31998-4C02-4326-84C8-4E74CDCC5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42B42-4552-416F-9FA8-C04AC41B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5BAD1-BC17-4E98-B271-3C2654CA5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E7C57-4248-4A52-B88F-265F0B549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A33D9-ACD6-4DAF-84C8-6796E0B4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23102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平安桩桩通返工无阻力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平安桩桩通系统概述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返工原因分析及解决方案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平安桩桩通系统优化措施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为了解决这一问题，平安桩桩通不断进行技术升级和功能完善，致力于实现返工无阻力。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平安桩桩通是一款广泛应用于建筑工程领域的信息化管理系统，旨在提高工程管理效率和质量。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随着建筑行业的快速发展，返工现象逐渐成为制约工程进度和质量的重要因素。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24" r="2362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在建筑工程中，由于设计、施工、材料等原因导致的工程不符合要求，需要重新进行施工或修改的现象。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返工会导致工程进度延误，增加工程时间和成本。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影响工程进度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返工可能导致工程质量下降，甚至引发安全事故。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影响工程质量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返工会增加企业成本，降低企业效益和竞争力。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影响企业效益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返工现象及影响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平安桩桩通系统概述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平安桩桩通系统能够实时监控每个桩的工作状态，包括电流、电压、温度等关键参数。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故障预警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系统通过智能算法对桩的工作数据进行分析，能够提前发现潜在的故障并发出预警。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用户可以通过手机APP或Web端对桩进行远程管理，包括启动、停止、参数设置等操作。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系统能够自动统计和分析桩的运行数据，为用户提供全面的数据支持。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系统架构与运行原理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通过安装在桩上的传感器实时采集工作数据，如电流、电压、温度等。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云端服务器对数据进行存储、处理和分析，提供实时监控、故障预警、远程管理等功能。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利用物联网技术将感知层采集的数据传输到云端服务器。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用户通过手机APP或Web端访问平台层提供的功能，实现对桩的全面管理。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返工原因分析及解决方案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项目需求或设计方案的变更可能导致已完成的工作需要进行返工。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施工过程中出现的质量问题，如材料不合格、施工工艺不规范等，需要进行返工以符合质量标准。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项目进度计划的调整可能导致部分工作需要在原计划之外进行返工。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根据项目实际情况，合理调配人力、物力等资源，确保返工工作的顺利进行。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对返工工作进行实时监控，及时发现问题并进行调整，确保返工工作的质量和进度。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与项目相关方进行充分沟通，明确返工工作的要求和目标，确保各方对返工工作的理解和支持。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对返工工作进行详细评估，包括返工范围、工作量、时间计划等，以便制定有效的解决方案。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平安桩桩通系统优化措施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https://d.book118.com/586123102004010044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2024-09-12T04:33:24.317</cp:lastPrinted>
  <dcterms:created xsi:type="dcterms:W3CDTF">2024-09-11T20:33:24Z</dcterms:created>
  <dcterms:modified xsi:type="dcterms:W3CDTF">2024-09-11T20:33:26Z</dcterms:modified>
</cp:coreProperties>
</file>