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F30B1D-447B-4DF1-B6B3-BB90645616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CCE949-B271-4B78-BE8E-A6F683C8B4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6CB7ED-5F14-4000-BA76-F3C08AE89E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408F6F-3763-4AD3-9627-2C512489EF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B55B87-383D-4CC2-8E25-30220F36C1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8A667A-33FA-498F-B605-162D807D1A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F3C3BE-167E-4847-BE93-1E5FEE7428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394F0B-383B-4C80-B6F5-8B8F6E4FC4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231392-D578-4543-9BC5-7E3FE1076C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479CEC-7D47-4A94-B0AA-379DE76FFB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6B1167-E999-424A-A14A-23AC1E6AFC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12322501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贝叶斯决策分析</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贝叶斯决策理论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贝叶斯决策过程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贝叶斯决策分析方法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贝叶斯决策分析的应用案例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贝叶斯决策分析的优缺点及改进方向</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25" b="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在各个领域，包括商业、医学、工程等，都需要进行决策。有效的决策能够带来积极的结果，而错误的决策可能导致失败和损失。</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决策是管理和科学的核心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随着大数据时代的到来，数据分析在决策中的作用越来越重要。通过对数据的收集、整理和分析，可以为决策者提供有价值的信息和洞察力，帮助他们做出更明智的决策。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数据分析在决策中的作用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决策分析的重要性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贝叶斯定理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贝叶斯决策分析基于贝叶斯定理，该定理提供了一种根据新的信息更新先验概率的方法。通过计算后验概率，决策者可以了解在给定证据的情况下各种结果的可能性。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决策树和概率图模型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贝叶斯决策分析通常使用决策树和概率图模型等工具来表示和解决问题。这些工具可以帮助决策者可视化问题结构，并更好地理解各种因素之间的关系。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552" r="22552"/>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贝叶斯决策分析的概念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贝叶斯决策分析的应用领域</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医疗诊断：在医疗领域，贝叶斯决策分析可以用于辅助诊断疾病。医生可以利用患者的症状、病史和实验室检查结果等信息，通过贝叶斯分析来计算各种疾病的可能性，从而做出更准确的诊断。</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金融风险评估：在金融领域，贝叶斯决策分析可以用于评估和管理风险。例如，在信用评分中，可以使用贝叶斯方法来预测借款人的违约风险。此外，贝叶斯分析还可以用于投资组合优化和市场预测等。</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工程设计：在工程领域，贝叶斯决策分析可以用于优化设计和可靠性分析。工程师可以利用历史数据和专家知识来构建概率模型，通过贝叶斯分析来预测产品的性能、寿命和故障率等关键指标。</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社会科学研究：在社会科学领域，贝叶斯决策分析可以用于解决各种复杂问题。例如，在政治学研究中，可以使用贝叶斯方法来分析选举结果或预测政策效果。在心理学研究中，贝叶斯分析可以用于探索人类行为和认知过程的本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贝叶斯决策理论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792" r="19792"/>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描述了事件发生的概率如何随着相关条件的改变而更新。</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公式表达：后验概率 = (先验概率 × 似然度) / 标准化常量。</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提供了从先验概率和观测数据更新概率分布的方法。</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贝叶斯定理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974" b="1697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在观测到任何数据之前，对某一假设或事件发生的概率的估计。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在观测到数据之后，对假设或事件发生的概率的更新估计。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先验概率与后验概率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后验概率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先验概率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损失函数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用于量化决策错误所带来的损失或成本，通常与决策的实际结果和预测结果之间的差异有关。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风险函数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在给定决策规则和先验概率下，描述了所有可能结果的平均损失。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损失函数与风险函数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贝叶斯决策过程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292" r="14292"/>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明确决策的目标，例如最大化收益、最小化风险等。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决策目标</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列出所有可能的行动方案或决策选项。</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行动方案</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定义所有可能的状态或结果，以及它们发生的概率。</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状态空间</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量化不同行动方案在不同状态下的损失或收益。</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损失函数</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决策问题的描述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02" r="1660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决策规则</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选择期望损失最小的行动方案作为最优决策。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贝叶斯公式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利用贝叶斯公式计算后验概率，即根据已知信息和先验概率更新状态发生的概率。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期望损失</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计算每个行动方案在所有可能状态下的期望损失，即加权平均损失。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决策规则的制定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https://d.book118.com/586123225013010042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2024-09-09T07:08:00.593</cp:lastPrinted>
  <dcterms:created xsi:type="dcterms:W3CDTF">2024-09-08T23:08:00Z</dcterms:created>
  <dcterms:modified xsi:type="dcterms:W3CDTF">2024-09-08T23:08:02Z</dcterms:modified>
</cp:coreProperties>
</file>