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3ADB9-CFFF-472A-8BD6-D5E9E2836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47087-CC99-4A88-B43C-FB416E90B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E0AEC-9EDC-4394-A4EC-143DD77C8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3B135B-C5C0-4E9F-92B9-33EC008ED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FDF134-4CE5-4104-B87D-2CAB31EAE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4FDA54-1CC2-45B9-84CA-FD0FE817C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BADFEB-DB4A-45F8-9CE8-7398B03D2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39D7C7-A69A-47F7-A8FD-34C6CF7EF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63E66B-08D4-4F6C-976A-E2EB72976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70882-7891-4FB5-9A69-B411E2117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FD4D2-9906-4E98-947E-15B4E43CA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12413203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纸尿裤营销策略分析报告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纸尿裤市场概述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随着生活水平的提高和消费观念的转变，纸尿裤市场需求持续增长，市场竞争日益激烈。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纸尿裤作为一种便捷、卫生的婴儿护理用品，具有吸水性强、透气性好、舒适度高、更换方便等特点。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纸尿裤产品特点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纸尿裤市场概述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通过对纸尿裤市场的营销策略进行分析，为企业在市场竞争中制定有效的营销策略提供参考。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通过深入分析纸尿裤市场的营销策略，有助于企业了解市场需求、把握市场趋势、提高市场竞争力，从而实现可持续发展。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纸尿裤市场概述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全球纸尿裤市场规模持续增长，主要受婴儿出生率上升、消费观念改变以及老年失禁用品市场扩容等因素驱动。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随着发展中国家经济的崛起和消费水平的提升，纸尿裤市场仍有较大增长空间，尤其在亚太地区表现突出。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年龄层次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纸尿裤主要消费群体为婴儿、幼儿、学龄前儿童以及老年失禁用品使用者，不同年龄层次消费者需求特点不同。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消费习惯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年轻家庭更倾向于购买品质好、功能全的纸尿裤，而老年失禁用品使用者则更注重舒适度和透气性能。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宝洁、金佰利、恒安等知名品牌占据市场份额较大，新兴品牌通过差异化竞争逐渐崭露头角。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随着新材料、新技术的不断涌现，纸尿裤产品在吸收速度、透气性、舒适度等方面不断升级，为消费者提供更多选择。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针对不同年龄段和需求的宝宝，推出不同规格、材质和设计的纸尿裤，以满足消费者差异化需求。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强调纸尿裤的吸水性、透气性、柔软度和舒适度，通过优质材料和工艺确保产品品质。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不断研发新技术和新产品，提高纸尿裤的性能和舒适度，满足消费者日益增长的需求。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创新研发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根据生产成本、营销成本和预期利润制定价格，确保产品具有竞争力。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353" r="1135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根据市场竞争对手的价格水平，制定有竞争力的价格，吸引消费者。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竞争定价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根据产品性能、品质和品牌价值，制定合理的价格，满足消费者对产品价值的期望。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价值定价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利用电商平台、自建官方网站等线上渠道，扩大销售覆盖面，提高品牌知名度。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多元化渠道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267" r="232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与母婴店、超市等线下渠道合作，提高产品可见度和便利性，增加销售量。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拓展海外市场和其他新兴渠道，提高市场份额和品牌影响力。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https://d.book118.com/586124132035010042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2024-09-09T12:28:28.914</cp:lastPrinted>
  <dcterms:created xsi:type="dcterms:W3CDTF">2024-09-09T04:28:28Z</dcterms:created>
  <dcterms:modified xsi:type="dcterms:W3CDTF">2024-09-09T04:28:31Z</dcterms:modified>
</cp:coreProperties>
</file>