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D47B5-AA56-49D0-9BC6-3468C1FBB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E12C0-AC85-47A1-B33B-1550E4DDE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5446A-0506-42B6-9AEC-491B0FEB2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B2772-EB18-4B00-AADA-C1E8B8438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6CF697-215D-4991-8EFE-E464228CE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D4EDE3-4C10-42CB-B758-72909686B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D3C1C0-777E-468E-A4E0-97924CC3A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326D17-6E95-47A1-8AFE-0F9C83128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C8110-0E42-44AA-A4D8-F61829C53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1026C-AACC-4A8A-BA29-AE28CDC82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CB1DA-4FD4-430E-8D01-DBE32210A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3020005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如何写培训计划书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培训实施与过程管理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培训效果评估与改进建议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培训计划书是一份详细阐述培训目标、内容、方法、时间和资源等方面的书面计划，旨在确保培训活动的有效实施和达成预期效果。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明确培训目标，提高培训效果，促进员工个人发展和组织整体绩效提升。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培训计划书是组织培训工作的基础和指导，有助于确保培训活动的系统性、针对性和有效性。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通过制定培训计划书，可以明确培训需求和目标，合理安排培训资源和时间，提高培训效果和质量，为组织发展提供有力支持。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适用于各类组织、机构和企业的内部培训和外部培训项目。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包括新员工入职培训、在职员工技能提升培训、管理人员领导力培训等不同层级的培训对象。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培训需求分析与目标设定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评估组织整体绩效，确定培训需求是否与组织战略和业务目标相关。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明确员工需要完成的具体任务，以及完成任务所需的知识、技能和态度。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了解员工的现有能力、经验和学习风格，以便制定个性化的培训计划。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确保培训目标具体、明确，可衡量和可达成。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时限性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确保培训目标与组织战略和业务目标密切相关。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设定合理的培训时间表和里程碑，以便跟踪进度和评估效果。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深入了解组织的业务目标，确保培训计划与业务目标保持一致。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了解业务目标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与相关部门和利益相关者沟通，确保培训计划得到支持和配合。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根据业务目标的变化和实际需求，及时调整和优化培训计划。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与业务目标对接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通过问卷、访谈等方式了解员工对培训内容的期望和需求。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明确培训要解决的具体问题，提高员工哪方面的能力或技能。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内容筛选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根据培训目标和调研结果，选择针对性强、实用性高的培训内容。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培训方法设计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知识传授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采用讲座、案例分析等方式，使员工掌握必要的理论知识和实践技能。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互动讨论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组织小组讨论、角色扮演等活动，激发员工参与热情，促进知识共享。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安排实验操作、项目实战等环节，让员工在实际操作中巩固所学内容。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https://d.book118.com/586130200052010055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2024-09-22T19:10:24.624</cp:lastPrinted>
  <dcterms:created xsi:type="dcterms:W3CDTF">2024-09-22T11:10:24Z</dcterms:created>
  <dcterms:modified xsi:type="dcterms:W3CDTF">2024-09-22T11:10:26Z</dcterms:modified>
</cp:coreProperties>
</file>