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EDAE3-29AA-48A9-9B9E-A300CFC7B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5516B-63B0-4EFF-9F1B-730E7B6EE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3FA58-81A0-44AC-B7A0-95990D695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883B2-5499-4A39-A282-EF7DFE22C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853421-A688-49C5-AFC0-A2DE039FF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DFF539-01D3-4D99-99E0-113927C59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033E0A-42E8-4899-857E-5CF4ECAC9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65369-2A5E-450D-947E-FFABDE471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63428-2E63-4D21-A206-79E6F5008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35E0D-BA15-43AB-ACE4-0AF586F5B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E6BC1-94D5-469F-B8A1-435479884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30203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冬季呼吸系统疾病的应对措施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冬季呼吸系统疾病概述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室内环境改善策略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学校及公共场所防控举措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冬季呼吸系统疾病概述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98" b="15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症状包括鼻塞、流涕、咳嗽、发热等。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高热、头痛、肌肉疼痛、咳嗽、喉咙痛等。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咳嗽、咳痰、气喘、胸闷等。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持续咳嗽、咳痰、呼吸困难等。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如鼻病毒、流感病毒等。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寒冷、干燥的空气，室内通风不良等。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吸烟、饮酒、不良饮食习惯等。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如COPD、哮喘等慢性呼吸系统疾病患者更易发病。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减少发病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减轻症状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避免并发症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通过预防措施，可以有效减少冬季呼吸系统疾病的发病率。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即使发病，预防措施也能减轻症状，缩短病程。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预防可以减少并发症的发生，如肺炎、心肌炎等。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特别是儿童、老人和慢性病患者，预防措施能降低他们的感染风险。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室内环境改善策略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控制室内温度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使用加湿器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保持室内温暖适宜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在冬季，室内温度应保持在18-24摄氏度之间，避免过低导致身体免疫力下降，过高则可能使空气干燥，刺激呼吸道。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在暖气或空调房间中，使用加湿器提高室内湿度，保持在40%-60%的相对湿度，有助于缓解呼吸道干燥和不适感。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23" b="153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每天至少开窗通风2-3次，每次15-30分钟，使室内空气流通，减少病毒滞留。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避免长时间关闭门窗造成室内空气污浊，增加病毒传播的风险。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通风换气，减少病毒滋生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避免长时间关闭门窗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875" b="2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根据室内面积和需求选择合适的空气净化器，能够过滤空气中的颗粒物、病毒和细菌等污染物。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选择合适的空气净化器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按照空气净化器说明书要求定期更换滤网，保证净化效果。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定期更换滤网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使用空气净化器，降低污染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1" b="150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适度锻炼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多摄入富含维生素C、E、B6、A和D的食物，如深色蔬菜、坚果、豆类、鱼油等，以增强免疫力。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进行适量的有氧运动，如散步、慢跑、游泳等，以提高心肺功能和免疫力。避免在雾霾天气进行户外运动。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保证充足的睡眠时间，避免熬夜和过度疲劳，以保持身体健康和良好的免疫力。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增强免疫力，合理饮食和锻炼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注意个人卫生，勤洗手戴口罩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用肥皂和流动水洗手至少20秒，特别是在接触公共物品后和饭前便后。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在公共场所或人员密集场所佩戴口罩，以减少呼吸道飞沫传播的风险。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定期清洁居住和工作环境，保持空气流通，以减少病毒传播的机会。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保持环境清洁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https://d.book118.com/586130203154010050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2024-09-16T02:31:23.625</cp:lastPrinted>
  <dcterms:created xsi:type="dcterms:W3CDTF">2024-09-15T18:31:23Z</dcterms:created>
  <dcterms:modified xsi:type="dcterms:W3CDTF">2024-09-15T18:31:25Z</dcterms:modified>
</cp:coreProperties>
</file>