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BCF2F1-412F-4100-B010-9B3D46982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7B50B9-7607-41CF-BBCE-E68D370C7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9BE369-01ED-4908-AC84-CFF92088A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4079F7-F3B9-48C0-9272-940463253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E7D94F-E4A2-4515-9E5C-BBA30FBAC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AD9E46-F8C9-4FB0-B46A-190927D77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FB140B-9369-4FAD-984F-3BEA5E5C0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98F32E-BC09-402D-B592-AAB392CFA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9AAE8F-8283-48E1-B377-B6E2D9F96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7BC7A3-DAAE-46B0-8734-4DB1499B5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7140D8-1380-4E24-96CE-0A24A61FE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132012051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04838" y="5504363"/>
            <a:ext cx="2047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3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514381" y="5504363"/>
            <a:ext cx="29241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职业生涯规划——电气专业技能树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电气行业现状及发展趋势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电气专业技能树构建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关键技能点详解与提升策略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职业素养与综合能力培养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求职准备与职业发展路径规划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行业前沿动态关注与持续学习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电气行业现状及发展趋势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电气行业涉及发电、输电、配电和用电等各个环节，是国民经济的重要基础产业。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电气行业具有技术密集型、资本密集型、人才密集型等特点，需要不断创新和进步。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9026" b="9026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9701" b="970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电气行业的发展与能源、环保、智能制造等领域密切相关，具有广泛的应用前景。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电气行业概述与特点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国内电气市场规模不断扩大，需求持续增长，特别是在新能源、智能电网等领域。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国际电气市场竞争激烈，发达国家在高端技术、品牌等方面具有优势。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随着全球能源转型和智能制造的推进，电气行业将面临更广阔的市场空间和机遇。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国内外市场现状及需求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000" r="18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环保、节能、可持续发展等理念将贯穿电气行业的整个发展过程，推动产业不断升级和进步。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新能源、智能电网、储能技术等将成为电气行业的重要发展方向。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数字化转型、智能制造、工业互联网等新技术将为电气行业带来新的发展机遇。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未来发展趋势与机遇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电气专业技能树构建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997" r="2199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数学基础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包括微积分、线性代数、复变函数等，为电气专业提供必要的数学工具。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物理基础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涉及电磁学、电路基础等，为理解电气设备和系统提供物理背景。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计算机基础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包括编程基础、算法与数据结构等，为电气专业的数字化和自动化提供支持。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基础知识与技能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专业领域技能划分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电力系统及其自动化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涉及发电、输电、配电和用电等环节，以及相关的自动化技术和设备。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电子技术与信息工程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涵盖模拟电路、数字电路、信号处理、通信原理等，为现代电气系统提供技术支持。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电机与电器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研究电动机、发电机、变压器等电器设备的原理、设计和应用。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新能源技术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研究太阳能、风能等新能源的发电原理、系统设计和应用。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包括数学、物理和计算机基础等通用技能，为电气专业的学习和发展提供基础支撑。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将专业技能应用于实际场景中，如电力系统的运行与控制、电机与电器的设计与制造、电子技术与信息工程在通信和控制系统中的应用等。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关注新技术、新领域的发展动态，如新能源技术、智能电网等，为电气专业的持续发展提供动力。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根据不同领域的需求，划分出电力系统、电机与电器、电子技术与信息工程等专业技能方向。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技能树层级关系梳理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关键技能点详解与提升策略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电气基础知识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包括电路理论、电子技术、电机与电力电子等，是电气专业的基石。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控制系统设计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涉及自动控制原理、现代控制理论等，用于实现设备的自动化和智能化。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电气设备维护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要求对电气设备的结构、原理有深入了解，能够迅速定位并解决问题。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新能源技术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随着能源结构的转变，新能源技术如光伏发电、风力发电等逐渐成为热点。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重要技能点识别与定位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通过参加培训课程、阅读专业书籍等方式，全面系统地掌握电气专业知识。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系统学习电气专业知识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争取参与企业的实际项目，了解项目需求和实施过程，提升解决实际问题的能力。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积极参与实践项目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关注新能源技术发展趋势，学习相关知识和技能，为未来的职业发展做好准备。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拓展新能源技术领域知识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在项目中积极与团队成员沟通交流，提升团队协作能力。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加强团队协作能力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针对性提升方法及途径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https://d.book118.com/586132012051010055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2024-09-22T18:56:54.919</cp:lastPrinted>
  <dcterms:created xsi:type="dcterms:W3CDTF">2024-09-22T10:56:54Z</dcterms:created>
  <dcterms:modified xsi:type="dcterms:W3CDTF">2024-09-22T10:56:57Z</dcterms:modified>
</cp:coreProperties>
</file>