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54856-E3DC-4E4B-B5C4-20CFF78B5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C1D4F-75B2-4FED-9E22-E05BEFD25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C75BC-4A8A-4684-BC99-F6F065223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0B59D-0357-44AB-BDD1-3FD43230F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FDF8D-D0BA-4076-B25B-8D4A36FB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49EB8F-15EA-4825-9539-3BCF6186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97CDD8-9C90-4BFF-B12C-16C050060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4EA26-1D89-4A6F-981C-E1FCC00F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386C0-F745-48FC-BC25-C8B3A9261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73D0E-184E-410D-A8EC-7AFAD2EC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AF8D4-89D2-465B-A32A-CC5273D69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322321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工程管理概论第三版讲(专业教学)课件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工程管理的核心领域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633" r="236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工程管理的定义、特点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管理是一门综合性的学科，它涵盖了工程、管理、经济、法律等多个领域的知识。工程管理的主要目标是确保工程项目能够在预定的时间、成本和质量要求下顺利完成。工程管理具有综合性、创新性、实践性和国际性的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工程管理的重要性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工程项目的规模越来越大、技术越来越复杂，工程管理的重要性也日益凸显。工程管理能够确保工程项目按照预定的目标顺利实施，有效控制工程项目的质量、成本和进度，提高工程项目的成功率。同时，工程管理还能够促进企业技术创新和管理水平的提升，增强企业的核心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总结词：工程管理的历史与发展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工程管理的历史可以追溯到古代的建筑工程项目管理，如中国的长城、埃及的金字塔等。然而，现代意义上的工程管理起源于20世纪初的美国，当时为了应对工程项目管理的混乱局面，美国开始在大学中开设工程管理课程。随着科技的发展和国际化趋势的加强，工程管理不断吸收新的理论和方法，发展成为一门独立的学科。未来，随着信息化、智能化技术的应用，工程管理将更加注重跨学科、跨领域的合作与交流，实现更加高效和智能化的项目管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工程管理的基本原理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019" r="2401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工程管理涉及多个领域和阶段，需要从整体和系统的角度进行规划和实施，确保各阶段和各方面的协调和优化。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工程管理需要考虑经济效益，通过合理的资源配置和有效的成本控制，实现工程项目的经济效益最大化。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工程管理需要不断创新和改进，采用新技术、新方法和新理念，提高工程项目的竞争力和适应性。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工程管理需要注重质量，建立完善的质量管理体系，确保工程项目的质量符合要求和标准。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采用项目管理的方法和工具，对工程项目进行全面规划、组织、指挥、协调和控制，确保项目的顺利实施和完成。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建立全面质量管理体系，注重预防和改进，确保工程项目的质量符合要求和标准。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敏捷项目管理方法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采用敏捷项目管理的方法和工具，快速响应变化和需求，提高工程项目的适应性和竞争力。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价值工程方法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通过价值分析和技术创新，寻求最低的全寿命周期成本和最佳的功能和性能，提高工程项目的价值。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工程管理的基本方法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3384" r="333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186" r="9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进行项目需求分析、可行性研究和项目评估，确定项目的目标和方案，作出决策。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项目立项与决策阶段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进行项目计划制定、项目设计、工程量清单编制和工程造价估算等。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项目计划与设计阶段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进行项目采购、施工、安装和调试等，确保项目的进度、质量和成本符合要求和标准。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项目实施与控制阶段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进行项目验收、结算和交付等，确保项目的成果得到有效应用和管理。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项目完工与交付阶段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工程管理的基本流程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工程管理的核心领域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包括项目建议书、可行性研究、初步设计等环节，确保项目目标明确、方案可行。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工程项目策划与决策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建立项目组织结构，明确职责分工，协调内外部关系，确保项目顺利进行。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工程项目组织与协调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制定进度计划，监控进度执行，调整进度安排，确保项目按时完成。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工程项目进度管理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估算项目成本，控制成本偏差，进行成本分析，实现项目成本控制。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工程项目成本管理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根据设计方案和工程量清单，估算项目的总造价和各阶段造价。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工程造价估算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工程造价控制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工程造价分析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工程造价审计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制定成本控制目标，监控实际成本，采取措施控制成本超支。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分析造价构成、影响因素和节约措施，提高项目的经济效益。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对项目各阶段造价进行审核、评估和调整，确保造价合理、合规。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https://d.book118.com/586132232113010100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2024-09-24T12:31:34.523</cp:lastPrinted>
  <dcterms:created xsi:type="dcterms:W3CDTF">2024-09-24T04:31:34Z</dcterms:created>
  <dcterms:modified xsi:type="dcterms:W3CDTF">2024-09-24T04:31:36Z</dcterms:modified>
</cp:coreProperties>
</file>