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A93E8B-EAD2-42EC-A373-DDFEE5E06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57A4E-1F9E-4D12-967B-788924332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26C049-233E-4788-8712-A398C9C23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780303-9A98-428B-9D71-8E8F4B7F5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DA5FA2-36D8-468E-8BCD-8614745F31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D3AF88-36DD-439A-BD14-E33091AFED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8D0DFB-F0BF-4321-86FD-AE0ADB4F74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BA8F14-5962-466D-8784-F0844F0BA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1BC3F-B8B1-4610-AFDA-D44842F2F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0937A-B0A5-4BA6-83D3-F497B8C83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448CAD-A79F-4256-8D3F-1BFCED403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3410203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垃圾分类与环境法规共同建设法治社会</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环境法规体系介绍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垃圾分类与环境法规关系探讨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共同建设法治社会路径选择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垃圾分类是指按照垃圾的成分、属性、利用价值、对环境影响及现有处理方式，分离成同类或不同类的若干种类，通过分类投放、分类收集、分类运输和分类处理，实现垃圾减量化、资源化和无害化。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垃圾分类对于环境保护和资源回收利用具有重要意义。通过分类处理，可以减少垃圾对环境的污染，降低处理成本，提高资源利用效率，推动循环经济的发展。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25" r="26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近年来，我国垃圾分类工作取得了一定进展，但仍存在许多问题。如分类标准不统一、分类设施不完善、居民参与度不高等。同时，我国垃圾产生量巨大，处理压力日益增大。</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国内垃圾分类现状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许多发达国家在垃圾分类方面有着成熟的经验和做法。例如，日本实行严格的垃圾分类制度，居民必须按照规定的时间和地点投放垃圾；德国采用垃圾收费制度，鼓励居民减少垃圾产生和进行分类；瑞典等国则通过先进的垃圾处理技术，实现了垃圾的高效回收利用。</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国外垃圾分类现状</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94" r="23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垃圾分类方法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垃圾分类方法包括源头分类、投放点分类、专业回收等。源头分类是指在垃圾产生源头进行分类投放；投放点分类是在指定的垃圾投放点进行分类投放；专业回收则是由专业的回收机构对特定类型的垃圾进行回收处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垃圾分类标准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各地的垃圾分类标准略有差异，但一般可分为可回收物、有害垃圾、湿垃圾和干垃圾四类。可回收物包括废纸、废塑料、废玻璃等；有害垃圾包括废电池、废灯管等；湿垃圾主要为厨余垃圾；干垃圾则为其他生活垃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垃圾分类方法及标准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环境法规体系介绍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063" r="220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宪法中的环境保护条款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我国宪法明确规定国家保障自然资源的合理利用，保护珍贵的动物和植物，防治污染和其他公害，为环境保护提供了最高法律保障。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环境保护基本法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《中华人民共和国环境保护法》是我国环境保护的基本法，规定了环境保护的基本原则、基本制度、监督管理、法律责任等方面的内容。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环境保护单行法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包括《中华人民共和国大气污染防治法》、《中华人民共和国水污染防治法》、《中华人民共和国固体废物污染环境防治法》等，针对特定环境问题制定的法律。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国家层面环境法规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各省、自治区、直辖市人民代表大会及其常务委员会根据本行政区域的具体情况和实际需要，制定与环境保护相关的地方性法规。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地方性法规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各省、自治区、直辖市人民政府以及经国务院批准的较大的市人民政府，可以根据法律、行政法规和本省、自治区、直辖市的地方性法规，制定与环境保护相关的政府规章。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政府规章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地方层面环境法规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行业自律规范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各行业协会或组织制定的自律规范，要求会员单位遵守环境保护法律法规，加强内部管理，提高环保意识。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企业内部管理制度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企业根据自身特点和实际情况，制定与环境保护相关的内部管理制度，如环保目标责任制、环保设施运行管理制度等。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公众参与和社会监督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鼓励公众参与环境保护，加强社会监督，形成政府、企业、公众共同参与的环境治理体系。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行业内部管理制度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垃圾分类与环境法规关系探讨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环境法规旨在保护环境、防治污染，而垃圾分类作为源头减量的重要手段，在环境法规体系中占据重要地位。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垃圾分类是环境法规的重要组成部分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随着垃圾分类工作的深入推进，相关法规不断完善，为环境法治建设提供了有力支撑。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垃圾分类法规的完善推动环境法治建设</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垃圾分类在环境法规中地位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环境法规为垃圾分类提供法律依据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环境法规中明确了垃圾分类的原则、要求和责任主体，为各级政府和相关部门开展垃圾分类工作提供了法律依据。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环境法规推动垃圾分类制度化、规范化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通过制定和完善相关法规，环境法规推动垃圾分类工作实现制度化、规范化，确保各项工作有法可依、有章可循。</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环境法规对垃圾分类推动作用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https://d.book118.com/586134102031010040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2024-09-06T09:09:17.277</cp:lastPrinted>
  <dcterms:created xsi:type="dcterms:W3CDTF">2024-09-06T01:09:17Z</dcterms:created>
  <dcterms:modified xsi:type="dcterms:W3CDTF">2024-09-06T01:09:19Z</dcterms:modified>
</cp:coreProperties>
</file>