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2076-634F-4053-BEF4-0D4C63B9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AD41B-4A3A-4B47-B663-95496614E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7E9B8-0E6D-490F-9846-D3DB3BA87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B439F-228E-4606-882D-2873AD85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2921E-AB3B-444E-AED2-8147B83F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092F3-F0D4-4A67-B91B-495F225A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3AD2B-2066-4C5F-82B1-E9D8CB0F7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14C28-632E-4D9E-B286-3306096C9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44859-5D95-4102-A25B-156E77CB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A37A1-2CD2-4587-A72E-9398DA8B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95433-EDC1-4A5C-AF92-7FB60CD7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35142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离婚协议书对特定行业和职业的法律约束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特定行业及职业概述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离婚协议书中涉及特定行业条款分析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法律责任与后果分析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其作用在于保障离婚双方的合法权益，避免离婚后产生不必要的纠纷，同时也是民政部门办理离婚登记的重要依据。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离婚协议书经双方签字并在民政部门备案后，具有法律约束力，双方必须遵守协议内容。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适用范围包括夫妻双方自愿离婚且对财产、子女抚养等问题无争议或已达成协议的情况。但需注意，涉及身份关系的约定不能通过协议变更，如子女姓氏等。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双方协商并草拟协议书 → 律师或法律专业人士审核 → 双方签字并盖章 → 民政部门备案。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协议书内容真实、合法、有效；明确约定双方的权利义务，避免产生歧义；涉及财产分割的，应详细列明财产清单及分割方式；如有子女抚养问题，应明确约定抚养权、抚养费及探望方式等。此外，签订离婚协议书前，建议双方充分了解相关法律法规，确保协议内容符合法律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特定行业及职业概述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涉及大量资金、高度监管、风险较高等。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法律约束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离婚协议书在金融行业中受到《婚姻法》、《证券法》、《银行业监督管理法》等法律法规的约束，要求双方在财产分割、债务承担等方面明确约定，防止因离婚引发金融风险。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金融行业特点及法律约束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医疗行业相关法规要求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高度专业性、关乎患者生命安全、社会关注度高。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法律约束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离婚协议书在医疗行业中需遵守《婚姻法》、《执业医师法》、《医疗机构管理条例》等法律法规，确保双方在离婚后不因财产、子女等问题影响医疗工作的正常进行。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培养人才、传承文化、社会影响力大。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离婚协议书在教育行业中应遵循《婚姻法》、《教师法》、《教育法》等法律法规，以及教育行业职业道德规范，保障双方在离婚后仍能履行教育职责，维护学生权益。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法律约束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离婚协议书在律师行业中需遵守《律师法》、《律师事务所管理办法》等规定，确保双方在离婚后不影响律师事务所的正常运营和客户权益。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公务员离婚需遵守《公务员法》、《行政机关公务员处分条例》等规定，离婚协议书应明确财产分割、子女抚养等问题，避免影响公务形象和公共利益。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离婚协议书在企业高管中应关注《公司法》、《证券法》等规定，防止因离婚导致企业内部管理混乱、股价波动等不良影响。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其他典型行业及职业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离婚协议书中涉及特定行业条款分析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财产分割中涉及行业资产处理原则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行业资产的识别与评估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明确双方在特定行业中的资产，如专利权、商标权、著作权等，并进行专业评估。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分割原则与方式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根据行业特点，确定资产的分割原则，如按照贡献度、实际投入等因素进行分割，并明确具体的分割方式。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后续管理与维护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约定双方在资产分割后的管理、维护责任，确保资产价值不受损害。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教育决策的协商机制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建立双方协商机制，就子女教育中的重大决策进行共同商议。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子女教育需求的考虑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结合子女在特定行业中的教育需求，如艺术、体育等，合理安排抚养权和监护权。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教育资源的分配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明确双方在子女教育方面的责任和义务，包括教育资源的提供、教育费用的承担等。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子女抚养权安排与教育行业关联性分析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https://d.book118.com/586135142145010052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2024-09-19T03:50:59.046</cp:lastPrinted>
  <dcterms:created xsi:type="dcterms:W3CDTF">2024-09-18T19:50:59Z</dcterms:created>
  <dcterms:modified xsi:type="dcterms:W3CDTF">2024-09-18T19:51:01Z</dcterms:modified>
</cp:coreProperties>
</file>