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0B5C0-5B1D-4EFB-88EC-1ABC3C0E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A147C-6B10-4494-A22F-93EDAA8C9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3D33B-B96B-48BE-B86F-F4B386433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2267F-2618-4C3A-8803-535A92E8A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C51BD6-1B4B-4E7B-BEED-7B2C00958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59D62-53C3-4C7C-AD9F-E8840AD5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BDF6F-0C12-4532-9E00-E91DD779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443B7-EF9D-4F68-9529-9D5DC109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A2CF7-F148-4388-A167-FFCB4FFC5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2A68E-1847-4D31-A634-3FEDFFBA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3E8B7-7EFD-44E4-94A8-21DD3B524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0055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《生态系统模型》ppt课件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生态系统模型的基本组成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生态系统模型的构建方法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生态系统模型的定义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生态系统模型是对自然或人工生态系统结构和功能的数学描述，它通过建立数学模型来模拟生态系统的动态变化和相互作用。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生态系统模型通常包括生物和非生物成分，以及它们之间的相互作用和能量流动。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生态系统模型有助于我们更好地理解生态系统的结构和功能，以及生态系统如何响应环境变化。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通过生态系统模型，我们可以预测生态系统未来的变化，评估不同管理策略的影响，并为保护和恢复生态系统提供科学依据。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生态系统模型的重要性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根据模型的复杂程度，生态系统模型可以分为简单模型和复杂模型。简单模型通常只包含几个变量，而复杂模型则包含更多的变量和更复杂的相互作用。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根据模型的用途，生态系统模型可以分为理论模型和实用模型。理论模型主要用于研究生态系统的基本原理和机制，而实用模型则用于解决实际问题，如生态恢复、生态保护和环境评估等。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生态系统模型的分类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生态系统模型的基本组成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包括生产者、消费者和分解者等，它们之间相互作用、相互制约，形成复杂的生态关系。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生物群落是生态系统的核心，是生态系统功能和过程的基础。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生物群落是指一定时间内聚集在一定空间内的生物种群的集合体，是生物群落与生态环境的复合存在。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生物群落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非生物环境是指无机环境，包括气候、土壤、水域、地形等。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包括气候、土壤、水域、地形等，它们为生物提供生存条件和能量来源。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非生物环境是生态系统的基础，对生物的生存和繁衍起着至关重要的作用。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非生物环境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物质循环是指生态系统中物质和能量的流动和转化，包括水循环、碳循环、氮循环等。能量流动则是指生态系统中能量的传递和转化。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物质循环和能量流动是生态系统中生物与环境之间相互作用的结果，是生态系统维持稳定的重要机制。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物质循环和能量流动是生态系统的基础，是维持生态系统稳定和发展的重要因素。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物质循环和能量流动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17" r="8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生态平衡是生态系统稳定和发展的重要保障，是人类生存和发展的基础。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生态平衡是指生态系统在一定时间内结构和功能相对稳定的状态，是生态系统自我调节能力的基础。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生态平衡具有自我调节能力，当受到外界干扰时，生态系统能够通过自我调节恢复到稳定状态。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生态平衡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生态系统模型的构建方法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https://d.book118.com/586140055151010045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2024-09-14T13:42:00.574</cp:lastPrinted>
  <dcterms:created xsi:type="dcterms:W3CDTF">2024-09-14T05:42:00Z</dcterms:created>
  <dcterms:modified xsi:type="dcterms:W3CDTF">2024-09-14T05:42:02Z</dcterms:modified>
</cp:coreProperties>
</file>