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8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8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CA646-0920-44E0-818B-55A4087A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9AFDD-F3D3-479F-9C24-CD9BA499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48FB9-454E-43F8-A130-6E19A178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9BB75B-7867-403D-9E3F-E2E6304D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4193B-312A-4D5E-8E95-A9E274EED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2E0F5D-983D-4740-9C31-CEFD0B8DB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019582-8740-4747-8DB3-E096C35B5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0BA8A-28B9-476D-A883-4155E3DF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61CF6-F0B1-4F2F-9B61-3560D91E0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4106D-6C39-4FFD-A7B4-61AF239C7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35FC6-F39A-4033-88FE-C03BDCA7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74" r:id="rId2"/>
    <p:sldLayoutId id="2147485475" r:id="rId3"/>
    <p:sldLayoutId id="2147485476" r:id="rId4"/>
    <p:sldLayoutId id="2147485477" r:id="rId5"/>
    <p:sldLayoutId id="2147485478" r:id="rId6"/>
    <p:sldLayoutId id="2147485479" r:id="rId7"/>
    <p:sldLayoutId id="2147485480" r:id="rId8"/>
    <p:sldLayoutId id="2147485481" r:id="rId9"/>
    <p:sldLayoutId id="2147485482" r:id="rId10"/>
    <p:sldLayoutId id="214748548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0.xml" /><Relationship Id="rId11" Type="http://schemas.openxmlformats.org/officeDocument/2006/relationships/tags" Target="../tags/tag111.xml" /><Relationship Id="rId12" Type="http://schemas.openxmlformats.org/officeDocument/2006/relationships/tags" Target="../tags/tag112.xml" /><Relationship Id="rId13" Type="http://schemas.openxmlformats.org/officeDocument/2006/relationships/tags" Target="../tags/tag1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40203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动物的社会组织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156335" y="2378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156335" y="3065145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动物社会组织的定义和类型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014470" y="2378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014470" y="3065145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动物社会组织的特点和功能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6975475" y="2378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6975475" y="3065145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动物社会组织的形成和演化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1156335" y="4509770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1156335" y="5196840"/>
            <a:ext cx="1915160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动物社会组织的生态学意义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4014470" y="4509770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4014470" y="5196840"/>
            <a:ext cx="191706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动物社会组织的比较研究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4"/>
            </p:custDataLst>
          </p:nvPr>
        </p:nvSpPr>
        <p:spPr>
          <a:xfrm>
            <a:off x="6975475" y="4509770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06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5"/>
            </p:custDataLst>
          </p:nvPr>
        </p:nvSpPr>
        <p:spPr>
          <a:xfrm>
            <a:off x="6975475" y="5196840"/>
            <a:ext cx="1915795" cy="120650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动物社会组织的未来研究展望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动物社会组织的定义和类型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定义动物的社会组织</a:t>
            </a:r>
            <a:endParaRPr lang="zh-CN" altLang="en-US"/>
          </a:p>
        </p:txBody>
      </p:sp>
      <p:sp>
        <p:nvSpPr>
          <p:cNvPr id="104892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动物社会组织是指动物在生存和发展过程中形成的有组织、有分工、有协作、有制度、有纪律、有秩序的一种群体结构。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3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动物社会组织可以分为三大类：群居动物组织、独居动物组织和寄生动物组织。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群居动物组织是指动物在群体中形成的一种社会组织，如蜜蜂、蚂蚁等。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独居动物组织是指动物个体独立生活，但通过一定的方式形成了有组织的社会结构，如大猩猩、黑猩猩等。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动物社会组织的类型</a:t>
            </a:r>
            <a:endParaRPr lang="zh-CN" altLang="en-US"/>
          </a:p>
        </p:txBody>
      </p:sp>
      <p:sp>
        <p:nvSpPr>
          <p:cNvPr id="10489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群居型：如蜜蜂、猴子等，成员之间有明确的分工和等级制度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聚居型：如狼群、狮子等，有一定的社会组织结构，但没有等级制度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共居型：如企鹅、海豚等，成员之间相互协作，共同生活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散居型：如独居动物，各自为政，没有明显的社会组织结构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0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动物社会组织的特点和功能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动物社会组织的特点</a:t>
            </a:r>
            <a:endParaRPr lang="zh-CN" altLang="en-US"/>
          </a:p>
        </p:txBody>
      </p:sp>
      <p:sp>
        <p:nvSpPr>
          <p:cNvPr id="10491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群体内部有分工合作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群体之间有信息交流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群体内部存在等级制度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群体对外界环境有适应性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动物社会组织的功能</a:t>
            </a:r>
            <a:endParaRPr lang="zh-CN" altLang="en-US"/>
          </a:p>
        </p:txBody>
      </p:sp>
      <p:sp>
        <p:nvSpPr>
          <p:cNvPr id="1049170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2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4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动物社会组织能够提高动物的生存率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8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0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2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动物社会组织能够促进动物的繁殖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86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8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0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动物社会组织能够增强动物的竞争力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94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6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8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动物社会组织能够促进动物的合作与交流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0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动物社会组织的形成和演化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动物社会组织形成的原因</a:t>
            </a:r>
            <a:endParaRPr lang="zh-CN" altLang="en-US"/>
          </a:p>
        </p:txBody>
      </p:sp>
      <p:sp>
        <p:nvSpPr>
          <p:cNvPr id="104928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生存需求：动物需要集体行动来获取食物、保护领地和繁衍后代。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互助合作：通过群体行动可以提高个体间的生存能力和繁殖成功率。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遗传基因：某些基因可能影响动物的社交行为，促使它们更倾向于形成社会组织。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环境因素：环境的变化和资源的可变性可以促使动物形成不同的社会组织。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https://d.book118.com/586140203032010045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宋体</vt:lpstr>
      <vt:lpstr>+中文正文</vt:lpstr>
      <vt:lpstr>Office Theme</vt:lpstr>
      <vt:lpstr>动物的社会组织</vt:lpstr>
      <vt:lpstr>目录</vt:lpstr>
      <vt:lpstr>动物社会组织的定义和类型</vt:lpstr>
      <vt:lpstr>定义动物的社会组织</vt:lpstr>
      <vt:lpstr>动物社会组织的类型</vt:lpstr>
      <vt:lpstr>动物社会组织的特点和功能</vt:lpstr>
      <vt:lpstr>动物社会组织的特点</vt:lpstr>
      <vt:lpstr>动物社会组织的功能</vt:lpstr>
      <vt:lpstr>动物社会组织的形成和演化</vt:lpstr>
      <vt:lpstr>动物社会组织形成的原因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2024-09-13T20:37:21.353</cp:lastPrinted>
  <dcterms:created xsi:type="dcterms:W3CDTF">2024-09-13T12:37:21Z</dcterms:created>
  <dcterms:modified xsi:type="dcterms:W3CDTF">2024-09-13T12:37:23Z</dcterms:modified>
</cp:coreProperties>
</file>