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B7F7D-8072-4FDB-BC48-A1D39C77B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1B33C-8EF0-4BC2-9E44-70BDEF840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CA851-428C-49E7-96E7-DCA1713EF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2B444-A74C-4DBF-A083-899CE07BD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42E831-A3B3-4EDD-93BE-79E7EF1C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AB491E-1B68-4E76-899A-1F557FBED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8786A2-0B5A-4E7E-A9ED-D46CC134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E3BDE-06CA-42DD-8656-B908DBCAD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0B618-D8B0-4AD3-8220-C96E3C08E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A475B-E2A0-4FB9-9ABA-CA52511A4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BC426-4188-44AC-A5D9-5AA0BB6F6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41211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完全型雄激素不敏感综合症要点课件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治疗与预后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预防与日常护理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完全型雄激素不敏感综合症（CAIS）是一种罕见的性发育异常疾病，其特点是患者的生殖腺虽然能正常分泌雄激素，但由于缺乏雄激素受体，导致雄激素无法发挥正常作用，进而影响患者的生长发育和生育能力。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CAIS主要发生在男性新生儿或儿童中，但也有极少数女性患者。患者的表型性别与染色体性别不一致，即染色体性别为男性，但表型性别可能表现为女性或男性特征的混合。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CAIS的发病机制主要是由于X染色体上的雄激素受体基因（AR基因）发生突变所致。这种突变会导致雄激素受体无法正常发挥作用，使得雄激素无法与其受体结合，进而影响患者的生长发育和生育能力。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CAIS的遗传方式为X连锁隐性遗传，即只有当父亲携带突变基因时，儿子才会患病。由于女性的性染色体组成为XX，因此女性患者更为罕见。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CAIS的诊断标准主要包括以下几点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患者的表型性别与染色体性别不一致。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患者的生长发育和生育能力受到影响。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患者生殖腺能正常分泌雄激素，但缺乏雄激素受体。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雄激素受体基因发生突变。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通过病理检查发现患者的生殖腺发育异常。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43" r="2144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5104" b="510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阴茎发育正常，但睾丸呈幼稚型，附睾发育不全，精子数减少或无精子。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阴毛、腋毛稀疏或缺乏。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皮肤细腻，汗毛减少，乳腺不发育。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肛提肌、坐骨海绵体肌等发育较差。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男性化表现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无喉结，乳房发育，乳头、乳晕发育正常，但阴蒂肥大，上唇有须，大腿较粗。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月经初潮较早，但有月经不规则或停经现象。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骨骼发育差，骨龄滞后，骨盆呈女性型。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女性化表现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505" r="1750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智力可正常或稍差。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000" r="13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身高较同龄男性为高。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性染色体组型可为46，XY或46，XX/XY嵌合体。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其他表现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https://d.book118.com/586141211152010031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2024-08-30T08:45:27.278</cp:lastPrinted>
  <dcterms:created xsi:type="dcterms:W3CDTF">2024-08-30T00:45:27Z</dcterms:created>
  <dcterms:modified xsi:type="dcterms:W3CDTF">2024-08-30T00:45:29Z</dcterms:modified>
</cp:coreProperties>
</file>