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B6551-6ECD-48B8-A5BE-40D9C3C09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CBC1C-8CF8-4CBA-A510-08290318E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C5ACA-3B62-4B05-BF6D-730011112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E336F-C3D9-4AD4-9723-488D63C9B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C5498D-D496-4C0D-AC9F-61340B953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040ED41-ED5A-47D5-B72F-5BFA84777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5ED820-468C-4A2E-8BAF-39CE40DAE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6C1AC-B57D-4170-A61C-A878F1840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7A256A-929C-4E31-9A79-DE0C68B5C8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2B509-C335-40D3-A2E5-6EFCACE0A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67A60-B5F5-4DDB-BA20-FBFB519693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43144154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自然灾害预防为主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预防为主原则及意义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监测预警体系建设与完善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风险评估与区划研究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应急预案制定及演练实施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科技支撑在自然灾害预防中应用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总结：构建全面高效自然灾害预防体系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77" r="314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03" r="3250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自然灾害是指由自然因素引起的、对人类生命财产和生存环境造成危害的各种现象。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根据灾害的性质和成因，自然灾害可分为气象灾害、地质灾害、海洋灾害、生物灾害等。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83" r="29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自然灾害的发生与自然因素的变化和人类活动的影响密切相关，如气候变化、地质构造运动、人类过度开发等。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自然灾害的发生受多种因素影响，包括自然因素（如气候、地形、地质等）、人为因素（如城市化、土地利用变化、环境破坏等）以及社会经济因素（如人口分布、经济发展水平、防灾减灾能力等）。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发生原因及影响因素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危害程度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自然灾害的危害程度因灾害类型、发生时间、地点和持续时间等因素而异，可能导致人员伤亡、财产损失、生态环境破坏等。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自然灾害的影响范围广泛，不仅影响受灾地区的居民生活和经济社会发展，还可能对全球环境和气候产生深远影响。例如，地震、海啸等灾害可能导致全球范围内的气候变化和生态系统失衡。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3056" b="30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危害程度与影响范围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预防为主原则及意义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5583" b="5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在自然灾害发生前，通过采取预防措施，降低灾害发生的可能性和减轻灾害造成的损失。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防灾减灾优先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针对不同类型的自然灾害，采取综合性的治理措施，包括工程措施、非工程措施等，提高防灾减灾效果。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在城乡规划、土地利用、产业发展等方面，充分考虑自然灾害风险，合理规划布局，避免或减轻灾害损失。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科学规划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542" r="8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完善应急救援体系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建立健全的应急救援体系，包括应急预案、救援队伍、物资储备等，确保在自然灾害发生时能够及时响应、有效救援。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加强监测预警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建立完善的自然灾害监测预警体系，及时发现并预警自然灾害，为采取应对措施争取时间。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推广防灾减灾知识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通过宣传教育、科普活动等方式，普及防灾减灾知识，提高公众防灾意识和自救互救能力。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减轻灾害损失有效途径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加强组织领导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各级政府要加强对自然灾害预防工作的组织领导，明确责任分工，确保各项预防措施得到有效落实。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强化科技支撑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加强自然灾害预防相关科技研发和应用，提高预防工作的科学性和有效性。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推动社会参与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鼓励和支持社会力量参与自然灾害预防工作，形成政府主导、部门协作、社会参与的工作格局。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提升社会应对能力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监测预警体系建设与完善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加强自然灾害易发区监测站点建设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在地震、洪涝、滑坡等灾害易发区域，加密监测站点布局，提高监测覆盖率和数据准确性。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458" r="45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构建空天地一体化监测网络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整合卫星遥感、航空遥感、地面观测等多种监测手段，形成全方位、多层次、立体化的自然灾害监测体系。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提升监测装备技术水平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引进先进监测技术和装备，提高自然灾害监测的自动化、智能化水平，降低人为因素对数据质量的影响。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监测网络布局优化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拓展预警信息发布渠道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充分利用广播、电视、互联网、手机短信等多种渠道，扩大预警信息覆盖面，提高公众接收效率。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强化预警信息解读和宣传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加强预警信息解读和宣传工作，提高公众对预警信息的认知度和重视程度，促进有效应对。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完善预警信息发布制度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建立健全自然灾害预警信息发布制度，明确发布主体、发布流程和发布时限，确保预警信息及时准确传达。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预警信息发布机制创新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建立跨部门协同机制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加强气象、水利、地震、自然资源等部门间的沟通协作，实现信息共享和资源整合，提高自然灾害综合防范能力。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加强跨地区合作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推动相邻地区在自然灾害防范领域的合作与交流，共同应对区域性自然灾害风险挑战。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强化应急响应能力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建立健全应急响应机制，提高各级政府和相关部门在自然灾害发生时的快速响应和处置能力。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跨部门跨地区协同联动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风险评估与区划研究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https://d.book118.com/586143144154010050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2024-09-16T02:32:26.923</cp:lastPrinted>
  <dcterms:created xsi:type="dcterms:W3CDTF">2024-09-15T18:32:26Z</dcterms:created>
  <dcterms:modified xsi:type="dcterms:W3CDTF">2024-09-15T18:32:28Z</dcterms:modified>
</cp:coreProperties>
</file>