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5E4AE3C-5345-44E7-A192-5274E24EBE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E483AC-B9EF-48CB-8045-B374E37BB1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53F3C43-C444-4C1F-AAAD-EE88659EE8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9F6484F-8AC2-4F4C-AB2A-6FBBE1C1E34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D1A3351-9941-4832-BE86-1B172ADF502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92F8B54-2CAF-40C2-8C38-0CD69987DCC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7755C8D-9BAD-4704-B62F-065EA2DDBAF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F7BAA2A-4411-4088-AC0F-5BE6873E4B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1B6BB9D-3858-468B-96C5-9D7CA9DB55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08EFE5-CFCE-421A-8C49-24ECA64D8B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BC34DD-717A-4A60-B90E-430336BC81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86144100021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新媒体与社交媒体行业市场前景分析</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行业概述与发展趋势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用户需求与行为分析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竞争格局与主要参与者分析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技术创新与应用前景探讨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政策法规与监管环境研究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商业模式创新与盈利途径探索</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投资机会与风险防范建议</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行业概述与发展趋势</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新媒体</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指利用数字技术、网络技术，通过互联网、宽带局域网、无线通信网、卫星等渠道，以及电脑、手机、数字电视机等终端，向用户提供信息和娱乐服务的传播形态。</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社交媒体</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指互联网上基于用户关系的内容生产与交换平台，是人们彼此之间用来分享意见、见解、经验和观点的工具和平台。</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新媒体与社交媒体定义及特点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行业发展历程及现状</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发展历程</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从Web1.0时代的门户网站到Web2.0时代的社交媒体，再到如今的移动互联网和智能媒体时代，新媒体与社交媒体行业经历了快速的发展和变革。</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现状</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新媒体与社交媒体已经渗透到人们生活的方方面面，改变了信息传播方式和社交方式。行业内的竞争日益激烈，各大平台都在不断创新以吸引用户。</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未来发展趋势预测</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移动化</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随着移动互联网的普及，新媒体与社交媒体将更加依赖移动设备，为用户提供更加便捷的服务。</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智能化</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人工智能、大数据等技术的发展将推动新媒体与社交媒体行业的智能化进程，提高内容推荐和用户体验的精准度。</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多元化</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未来新媒体与社交媒体行业将更加注重内容的多元化和个性化，满足不同用户的需求和兴趣。</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跨界融合</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新媒体与社交媒体将与更多行业进行跨界融合，拓展业务领域和商业模式。</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用户需求与行为分析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年轻化</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新媒体与社交媒体用户以年轻人为主，他们活跃、开放、多元化，对新鲜事物充满好奇。</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全球化</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随着互联网的普及，新媒体与社交媒体用户遍布全球，跨越不同文化和地域。</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高互动性</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用户在新媒体和社交媒体平台上具有高度互动性，喜欢分享、评论和转发。</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用户群体特征描述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个性化需求</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用户希望在新媒体和社交媒体上获得个性化的内容和服务，以满足自身独特的需求和兴趣。</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实时性需求</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用户需要获取最新的信息和动态，对内容的实时性要求较高。</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便捷性需求</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用户期望能够方便、快捷地获取所需信息和服务，对平台的易用性和便捷性有较高要求。</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用户需求洞察与挖掘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社交互动行为</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用户在新媒体和社交媒体平台上积极参与社交互动，如点赞、评论、转发等。</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内容消费行为</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用户喜欢阅读、观看和分享有趣、有价值的内容，对内容的质量和创意要求较高。</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跨平台使用行为</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用户往往同时使用多个新媒体和社交媒体平台，跨平台使用行为明显。</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用户行为模式研究</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竞争格局与主要参与者分析</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1875" r="218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中国的新媒体与社交媒体市场庞大且竞争激烈，主要由几家大型互联网公司主导，如腾讯、阿里巴巴、字节跳动等。这些公司通过不断创新和拓展业务范围，形成了各自的生态系统。</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国内市场</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Facebook、Google、Twitter等国际巨头在全球范围内占据主导地位，通过掌握核心技术和海量用户数据，不断巩固其市场地位。</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国际市场</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国内外市场竞争格局概述</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9037" r="19037"/>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腾讯</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作为中国最大的互联网公司之一，腾讯在新媒体和社交媒体领域拥有强大的竞争力。其优势在于拥有庞大的用户群体和多元化的业务布局，劣势在于近年来在创新方面稍显不足。</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阿里巴巴</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阿里巴巴在新媒体领域的布局主要集中在内容产业和电商直播等方面。其优势在于拥有强大的电商基因和丰富的商业资源，劣势在于社交媒体领域的经验相对较少。</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字节跳动</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字节跳动凭借抖音、今日头条等产品在新媒体领域异军突起。其优势在于算法驱动的内容推荐和创新能力，劣势在于国际化进程中面临的挑战。</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主要参与者介绍及优劣势评估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国内外新媒体与社交媒体公司之间的合作日益紧密，包括内容共享、技术合作、广告投放等方面的合作。例如，腾讯与Facebook在广告业务方面的合作，以及阿里巴巴与微博在内容电商方面的合作。</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合作</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大型互联网公司通过兼并收购的方式不断扩大自身在新媒体与社交媒体领域的影响力。例如，腾讯收购Supercell、阿里巴巴收购优酷土豆等案例。这些兼并收购活动有助于公司拓展业务范围、提高市场份额和增强竞争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兼并收购</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合作与兼并收购动态观察</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技术创新与应用前景探讨</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https://d.book118.com/586144100021010042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2024-09-09T09:13:13.765</cp:lastPrinted>
  <dcterms:created xsi:type="dcterms:W3CDTF">2024-09-09T01:13:13Z</dcterms:created>
  <dcterms:modified xsi:type="dcterms:W3CDTF">2024-09-09T01:13:16Z</dcterms:modified>
</cp:coreProperties>
</file>