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405E53-A43D-489E-BD5E-33C733282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1F4CD-A242-4363-9E16-4A08292F2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4164A0-C4A1-46FC-A30F-DB6B122A2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4FF1FE-2638-41D6-832C-A914D91D1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8D49BB-3EC6-405D-B287-DDD765A100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E87B75-918E-4BF0-B4F6-3D7DFB149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E64B94-43A2-4C8A-B32F-211CE844A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3EA035-8530-4238-A853-E00A07337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BA3AF-94AC-4A3D-A9F9-900CBD27A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E2785-D57D-4F09-891C-76901351A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5C080-B765-4F05-9BB0-7F5BA0F78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4411401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芯片射频集成方案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射频集成技术引言
 芯片射频集成重要性
 射频集成方案设计
 关键技术分析和实现
 系统性能评估和优化
 集成方案的应用场景
 与现有技术对比分析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射频集成技术引言</a:t>
            </a:r>
          </a:p>
        </p:txBody>
      </p:sp>
      <p:sp>
        <p:nvSpPr>
          <p:cNvPr id="3" name="Subtitle 2"/>
          <p:cNvSpPr>
            <a:spLocks noGrp="1"/>
          </p:cNvSpPr>
          <p:nvPr>
            <p:ph type="subTitle" idx="1"/>
          </p:nvPr>
        </p:nvSpPr>
        <p:spPr/>
        <p:txBody>
          <a:bodyPr/>
          <a:lstStyle/>
          <a:p>
            <a:r>
              <a:t>芯片射频集成方案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射频集成技术引言</a:t>
            </a:r>
          </a:p>
        </p:txBody>
      </p:sp>
      <p:sp>
        <p:nvSpPr>
          <p:cNvPr id="3" name="Content Placeholder 2"/>
          <p:cNvSpPr>
            <a:spLocks noGrp="1"/>
          </p:cNvSpPr>
          <p:nvPr>
            <p:ph sz="half" idx="2"/>
          </p:nvPr>
        </p:nvSpPr>
        <p:spPr/>
        <p:txBody>
          <a:bodyPr/>
          <a:lstStyle/>
          <a:p>
            <a:r>
              <a:t>1.随着无线通信技术的飞速发展，射频集成技术已成为实现高效、稳定、可靠通信的关键。</a:t>
            </a:r>
          </a:p>
          <a:p>
            <a:r>
              <a:t>2.射频集成技术有助于提高芯片的性能和功能密度，降低功耗和成本，推动无线通信设备的小型化和便携化。</a:t>
            </a:r>
          </a:p>
          <a:p>
            <a:r>
              <a:t>3.随着5G、6G等新一代通信技术的普及，射频集成技术将继续发挥重要作用，为未来的无线通信系统提供支持。</a:t>
            </a:r>
          </a:p>
          <a:p/>
        </p:txBody>
      </p:sp>
      <p:sp>
        <p:nvSpPr>
          <p:cNvPr id="4" name="Text Placeholder 3"/>
          <p:cNvSpPr>
            <a:spLocks noGrp="1"/>
          </p:cNvSpPr>
          <p:nvPr>
            <p:ph type="body" idx="3"/>
          </p:nvPr>
        </p:nvSpPr>
        <p:spPr/>
        <p:txBody>
          <a:bodyPr/>
          <a:lstStyle/>
          <a:p>
            <a:r>
              <a:t>射频集成技术的发展趋势</a:t>
            </a:r>
          </a:p>
        </p:txBody>
      </p:sp>
      <p:sp>
        <p:nvSpPr>
          <p:cNvPr id="5" name="Content Placeholder 4"/>
          <p:cNvSpPr>
            <a:spLocks noGrp="1"/>
          </p:cNvSpPr>
          <p:nvPr>
            <p:ph sz="half" idx="4"/>
          </p:nvPr>
        </p:nvSpPr>
        <p:spPr/>
        <p:txBody>
          <a:bodyPr/>
          <a:lstStyle/>
          <a:p>
            <a:r>
              <a:t>1.随着工艺技术的进步，射频集成电路的特征尺寸不断缩小，提高了集成度和性能。</a:t>
            </a:r>
          </a:p>
          <a:p>
            <a:r>
              <a:t>2.新兴的射频材料和工艺不断涌现，为射频集成技术的发展提供了新的可能性。</a:t>
            </a:r>
          </a:p>
          <a:p>
            <a:r>
              <a:t>3.智能化和可重构技术成为射频集成技术的重要发展方向，提高了芯片的适应性和灵活性。</a:t>
            </a:r>
          </a:p>
          <a:p/>
        </p:txBody>
      </p:sp>
      <p:sp>
        <p:nvSpPr>
          <p:cNvPr id="6" name="Text Placeholder 5"/>
          <p:cNvSpPr>
            <a:spLocks noGrp="1"/>
          </p:cNvSpPr>
          <p:nvPr>
            <p:ph type="body" idx="1"/>
          </p:nvPr>
        </p:nvSpPr>
        <p:spPr/>
        <p:txBody>
          <a:bodyPr/>
          <a:lstStyle/>
          <a:p>
            <a:r>
              <a:t>射频集成技术的重要性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射频集成技术引言</a:t>
            </a:r>
          </a:p>
        </p:txBody>
      </p:sp>
      <p:sp>
        <p:nvSpPr>
          <p:cNvPr id="3" name="Text Placeholder 2"/>
          <p:cNvSpPr>
            <a:spLocks noGrp="1"/>
          </p:cNvSpPr>
          <p:nvPr>
            <p:ph type="body" idx="1"/>
          </p:nvPr>
        </p:nvSpPr>
        <p:spPr/>
        <p:txBody>
          <a:bodyPr/>
          <a:lstStyle/>
          <a:p>
            <a:r>
              <a:t>射频集成技术的应用领域</a:t>
            </a:r>
          </a:p>
        </p:txBody>
      </p:sp>
      <p:sp>
        <p:nvSpPr>
          <p:cNvPr id="4" name="Content Placeholder 3"/>
          <p:cNvSpPr>
            <a:spLocks noGrp="1"/>
          </p:cNvSpPr>
          <p:nvPr>
            <p:ph sz="half" idx="2"/>
          </p:nvPr>
        </p:nvSpPr>
        <p:spPr/>
        <p:txBody>
          <a:bodyPr/>
          <a:lstStyle/>
          <a:p>
            <a:r>
              <a:t>1.射频集成技术广泛应用于移动通信、卫星通信、雷达、电子对抗等领域。</a:t>
            </a:r>
          </a:p>
          <a:p>
            <a:r>
              <a:t>2.在物联网、智能家居等新兴领域，射频集成技术也发挥着重要作用。</a:t>
            </a:r>
          </a:p>
          <a:p>
            <a:r>
              <a:t>3.随着无线通信技术的不断演进，射频集成技术的应用领域将继续扩大。</a:t>
            </a:r>
          </a:p>
          <a:p>
            <a:r>
              <a:t>以上是关于芯片射频集成方案中射频集成技术引言的章节内容，供您参考。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芯片射频集成重要性</a:t>
            </a:r>
          </a:p>
        </p:txBody>
      </p:sp>
      <p:sp>
        <p:nvSpPr>
          <p:cNvPr id="3" name="Subtitle 2"/>
          <p:cNvSpPr>
            <a:spLocks noGrp="1"/>
          </p:cNvSpPr>
          <p:nvPr>
            <p:ph type="subTitle" idx="1"/>
          </p:nvPr>
        </p:nvSpPr>
        <p:spPr/>
        <p:txBody>
          <a:bodyPr/>
          <a:lstStyle/>
          <a:p>
            <a:r>
              <a:t>芯片射频集成方案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芯片射频集成重要性</a:t>
            </a:r>
          </a:p>
        </p:txBody>
      </p:sp>
      <p:sp>
        <p:nvSpPr>
          <p:cNvPr id="3" name="Text Placeholder 2"/>
          <p:cNvSpPr>
            <a:spLocks noGrp="1"/>
          </p:cNvSpPr>
          <p:nvPr>
            <p:ph type="body" idx="1"/>
          </p:nvPr>
        </p:nvSpPr>
        <p:spPr/>
        <p:txBody>
          <a:bodyPr/>
          <a:lstStyle/>
          <a:p>
            <a:r>
              <a:t>提升系统性能</a:t>
            </a:r>
          </a:p>
        </p:txBody>
      </p:sp>
      <p:sp>
        <p:nvSpPr>
          <p:cNvPr id="4" name="Content Placeholder 3"/>
          <p:cNvSpPr>
            <a:spLocks noGrp="1"/>
          </p:cNvSpPr>
          <p:nvPr>
            <p:ph sz="half" idx="2"/>
          </p:nvPr>
        </p:nvSpPr>
        <p:spPr/>
        <p:txBody>
          <a:bodyPr/>
          <a:lstStyle/>
          <a:p>
            <a:r>
              <a:t>1.芯片射频集成可以显著提高系统的整体性能，减少信号干扰和损失，确保系统的稳定性和可靠性。</a:t>
            </a:r>
          </a:p>
          <a:p>
            <a:r>
              <a:t>2.随着移动通信技术的不断发展，高频段和毫米波技术的应用越来越广泛，芯片射频集成的重要性愈加凸显。</a:t>
            </a:r>
          </a:p>
          <a:p/>
        </p:txBody>
      </p:sp>
      <p:sp>
        <p:nvSpPr>
          <p:cNvPr id="5" name="Text Placeholder 4"/>
          <p:cNvSpPr>
            <a:spLocks noGrp="1"/>
          </p:cNvSpPr>
          <p:nvPr>
            <p:ph type="body" idx="3"/>
          </p:nvPr>
        </p:nvSpPr>
        <p:spPr/>
        <p:txBody>
          <a:bodyPr/>
          <a:lstStyle/>
          <a:p>
            <a:r>
              <a:t>缩小系统体积</a:t>
            </a:r>
          </a:p>
        </p:txBody>
      </p:sp>
      <p:sp>
        <p:nvSpPr>
          <p:cNvPr id="6" name="Content Placeholder 5"/>
          <p:cNvSpPr>
            <a:spLocks noGrp="1"/>
          </p:cNvSpPr>
          <p:nvPr>
            <p:ph sz="half" idx="4"/>
          </p:nvPr>
        </p:nvSpPr>
        <p:spPr/>
        <p:txBody>
          <a:bodyPr/>
          <a:lstStyle/>
          <a:p>
            <a:r>
              <a:t>1.芯片射频集成可以将多个射频组件集成在一个芯片中，从而减小系统的体积和重量，有利于实现系统的小型化和轻量化。</a:t>
            </a:r>
          </a:p>
          <a:p>
            <a:r>
              <a:t>2.随着物联网、智能家居等应用的普及，设备的小型化和便携性变得越来越重要，芯片射频集成技术可以满足这一需求。</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芯片射频集成重要性</a:t>
            </a:r>
          </a:p>
        </p:txBody>
      </p:sp>
      <p:sp>
        <p:nvSpPr>
          <p:cNvPr id="3" name="Text Placeholder 2"/>
          <p:cNvSpPr>
            <a:spLocks noGrp="1"/>
          </p:cNvSpPr>
          <p:nvPr>
            <p:ph type="body" idx="1"/>
          </p:nvPr>
        </p:nvSpPr>
        <p:spPr/>
        <p:txBody>
          <a:bodyPr/>
          <a:lstStyle/>
          <a:p>
            <a:r>
              <a:t>降低成本</a:t>
            </a:r>
          </a:p>
        </p:txBody>
      </p:sp>
      <p:sp>
        <p:nvSpPr>
          <p:cNvPr id="4" name="Content Placeholder 3"/>
          <p:cNvSpPr>
            <a:spLocks noGrp="1"/>
          </p:cNvSpPr>
          <p:nvPr>
            <p:ph sz="half" idx="2"/>
          </p:nvPr>
        </p:nvSpPr>
        <p:spPr/>
        <p:txBody>
          <a:bodyPr/>
          <a:lstStyle/>
          <a:p>
            <a:r>
              <a:t>1.芯片射频集成可以降低系统的生产成本，因为集成化可以减少外部组件的数量，简化生产工艺，提高生产效率。</a:t>
            </a:r>
          </a:p>
          <a:p>
            <a:r>
              <a:t>2.随着5G、6G等新一代通信技术的普及，通信设备的需求量将会大幅度增加，芯片射频集成技术可以帮助降低设备成本，提高设备的普及率。</a:t>
            </a:r>
          </a:p>
          <a:p/>
        </p:txBody>
      </p:sp>
      <p:sp>
        <p:nvSpPr>
          <p:cNvPr id="5" name="Text Placeholder 4"/>
          <p:cNvSpPr>
            <a:spLocks noGrp="1"/>
          </p:cNvSpPr>
          <p:nvPr>
            <p:ph type="body" idx="3"/>
          </p:nvPr>
        </p:nvSpPr>
        <p:spPr/>
        <p:txBody>
          <a:bodyPr/>
          <a:lstStyle/>
          <a:p>
            <a:r>
              <a:t>提高兼容性</a:t>
            </a:r>
          </a:p>
        </p:txBody>
      </p:sp>
      <p:sp>
        <p:nvSpPr>
          <p:cNvPr id="6" name="Content Placeholder 5"/>
          <p:cNvSpPr>
            <a:spLocks noGrp="1"/>
          </p:cNvSpPr>
          <p:nvPr>
            <p:ph sz="half" idx="4"/>
          </p:nvPr>
        </p:nvSpPr>
        <p:spPr/>
        <p:txBody>
          <a:bodyPr/>
          <a:lstStyle/>
          <a:p>
            <a:r>
              <a:t>1.芯片射频集成可以提高系统的兼容性，使得设备可以支持多种通信协议和频段，满足不同用户的需求。</a:t>
            </a:r>
          </a:p>
          <a:p>
            <a:r>
              <a:t>2.随着全球化的加速和技术的不断进步，设备需要支持多种标准和协议，芯片射频集成技术可以帮助实现这一目标。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芯片射频集成重要性</a:t>
            </a:r>
          </a:p>
        </p:txBody>
      </p:sp>
      <p:sp>
        <p:nvSpPr>
          <p:cNvPr id="3" name="Text Placeholder 2"/>
          <p:cNvSpPr>
            <a:spLocks noGrp="1"/>
          </p:cNvSpPr>
          <p:nvPr>
            <p:ph type="body" idx="1"/>
          </p:nvPr>
        </p:nvSpPr>
        <p:spPr/>
        <p:txBody>
          <a:bodyPr/>
          <a:lstStyle/>
          <a:p>
            <a:r>
              <a:t>促进技术创新</a:t>
            </a:r>
          </a:p>
        </p:txBody>
      </p:sp>
      <p:sp>
        <p:nvSpPr>
          <p:cNvPr id="4" name="Content Placeholder 3"/>
          <p:cNvSpPr>
            <a:spLocks noGrp="1"/>
          </p:cNvSpPr>
          <p:nvPr>
            <p:ph sz="half" idx="2"/>
          </p:nvPr>
        </p:nvSpPr>
        <p:spPr/>
        <p:txBody>
          <a:bodyPr/>
          <a:lstStyle/>
          <a:p>
            <a:r>
              <a:t>1.芯片射频集成技术可以促进技术创新和发展，推动通信行业的进步。</a:t>
            </a:r>
          </a:p>
          <a:p>
            <a:r>
              <a:t>2.随着人工智能、物联网等前沿技术的不断发展，芯片射频集成技术可以与这些技术相结合，推动新一代通信设备的研发和应用。</a:t>
            </a:r>
          </a:p>
          <a:p/>
        </p:txBody>
      </p:sp>
      <p:sp>
        <p:nvSpPr>
          <p:cNvPr id="5" name="Text Placeholder 4"/>
          <p:cNvSpPr>
            <a:spLocks noGrp="1"/>
          </p:cNvSpPr>
          <p:nvPr>
            <p:ph type="body" idx="3"/>
          </p:nvPr>
        </p:nvSpPr>
        <p:spPr/>
        <p:txBody>
          <a:bodyPr/>
          <a:lstStyle/>
          <a:p>
            <a:r>
              <a:t>增强安全性</a:t>
            </a:r>
          </a:p>
        </p:txBody>
      </p:sp>
      <p:sp>
        <p:nvSpPr>
          <p:cNvPr id="6" name="Content Placeholder 5"/>
          <p:cNvSpPr>
            <a:spLocks noGrp="1"/>
          </p:cNvSpPr>
          <p:nvPr>
            <p:ph sz="half" idx="4"/>
          </p:nvPr>
        </p:nvSpPr>
        <p:spPr/>
        <p:txBody>
          <a:bodyPr/>
          <a:lstStyle/>
          <a:p>
            <a:r>
              <a:t>1.芯片射频集成技术可以提高系统的安全性，通过集成加密和解密模块，确保通信过程的安全性。</a:t>
            </a:r>
          </a:p>
          <a:p>
            <a:r>
              <a:t>2.随着网络安全问题的不断加剧，设备的安全性变得越来越重要，芯片射频集成技术可以帮助提高设备的安全性，保障用户的信息安全。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射频集成方案设计</a:t>
            </a:r>
          </a:p>
        </p:txBody>
      </p:sp>
      <p:sp>
        <p:nvSpPr>
          <p:cNvPr id="3" name="Subtitle 2"/>
          <p:cNvSpPr>
            <a:spLocks noGrp="1"/>
          </p:cNvSpPr>
          <p:nvPr>
            <p:ph type="subTitle" idx="1"/>
          </p:nvPr>
        </p:nvSpPr>
        <p:spPr/>
        <p:txBody>
          <a:bodyPr/>
          <a:lstStyle/>
          <a:p>
            <a:r>
              <a:t>芯片射频集成方案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射频集成方案设计</a:t>
            </a:r>
          </a:p>
        </p:txBody>
      </p:sp>
      <p:sp>
        <p:nvSpPr>
          <p:cNvPr id="3" name="Text Placeholder 2"/>
          <p:cNvSpPr>
            <a:spLocks noGrp="1"/>
          </p:cNvSpPr>
          <p:nvPr>
            <p:ph type="body" idx="1"/>
          </p:nvPr>
        </p:nvSpPr>
        <p:spPr/>
        <p:txBody>
          <a:bodyPr/>
          <a:lstStyle/>
          <a:p>
            <a:r>
              <a:t>射频集成方案概述</a:t>
            </a:r>
          </a:p>
        </p:txBody>
      </p:sp>
      <p:sp>
        <p:nvSpPr>
          <p:cNvPr id="4" name="Content Placeholder 3"/>
          <p:cNvSpPr>
            <a:spLocks noGrp="1"/>
          </p:cNvSpPr>
          <p:nvPr>
            <p:ph sz="half" idx="2"/>
          </p:nvPr>
        </p:nvSpPr>
        <p:spPr/>
        <p:txBody>
          <a:bodyPr/>
          <a:lstStyle/>
          <a:p>
            <a:r>
              <a:t>1.射频集成方案是将多个射频组件集成在一个芯片中，以提高整体性能和降低成本。</a:t>
            </a:r>
          </a:p>
          <a:p>
            <a:r>
              <a:t>2.随着无线通信技术的不断发展，射频集成方案成为趋势，满足不同应用场景的需求。</a:t>
            </a:r>
          </a:p>
          <a:p>
            <a:r>
              <a:t>3.射频集成方案需要考虑信号完整性、噪声、干扰等因素，以保证系统的稳定性和可靠性。</a:t>
            </a:r>
          </a:p>
          <a:p/>
        </p:txBody>
      </p:sp>
      <p:sp>
        <p:nvSpPr>
          <p:cNvPr id="5" name="Text Placeholder 4"/>
          <p:cNvSpPr>
            <a:spLocks noGrp="1"/>
          </p:cNvSpPr>
          <p:nvPr>
            <p:ph type="body" idx="3"/>
          </p:nvPr>
        </p:nvSpPr>
        <p:spPr/>
        <p:txBody>
          <a:bodyPr/>
          <a:lstStyle/>
          <a:p>
            <a:r>
              <a:t>射频集成方案设计原则</a:t>
            </a:r>
          </a:p>
        </p:txBody>
      </p:sp>
      <p:sp>
        <p:nvSpPr>
          <p:cNvPr id="6" name="Content Placeholder 5"/>
          <p:cNvSpPr>
            <a:spLocks noGrp="1"/>
          </p:cNvSpPr>
          <p:nvPr>
            <p:ph sz="half" idx="4"/>
          </p:nvPr>
        </p:nvSpPr>
        <p:spPr/>
        <p:txBody>
          <a:bodyPr/>
          <a:lstStyle/>
          <a:p>
            <a:r>
              <a:t>1.系统化设计：从整体角度出发，考虑各个模块之间的交互和影响，确保整个系统性能最优。</a:t>
            </a:r>
          </a:p>
          <a:p>
            <a:r>
              <a:t>2.创新性设计：采用新颖的技术和设计方法，提高射频集成方案的性能和竞争力。</a:t>
            </a:r>
          </a:p>
          <a:p>
            <a:r>
              <a:t>3.可靠性设计：确保射频集成方案在不同工作环境下都能稳定可靠地工作。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射频集成方案设计</a:t>
            </a:r>
          </a:p>
        </p:txBody>
      </p:sp>
      <p:sp>
        <p:nvSpPr>
          <p:cNvPr id="3" name="Text Placeholder 2"/>
          <p:cNvSpPr>
            <a:spLocks noGrp="1"/>
          </p:cNvSpPr>
          <p:nvPr>
            <p:ph type="body" idx="1"/>
          </p:nvPr>
        </p:nvSpPr>
        <p:spPr/>
        <p:txBody>
          <a:bodyPr/>
          <a:lstStyle/>
          <a:p>
            <a:r>
              <a:t>射频集成方案关键技术</a:t>
            </a:r>
          </a:p>
        </p:txBody>
      </p:sp>
      <p:sp>
        <p:nvSpPr>
          <p:cNvPr id="4" name="Content Placeholder 3"/>
          <p:cNvSpPr>
            <a:spLocks noGrp="1"/>
          </p:cNvSpPr>
          <p:nvPr>
            <p:ph sz="half" idx="2"/>
          </p:nvPr>
        </p:nvSpPr>
        <p:spPr/>
        <p:txBody>
          <a:bodyPr/>
          <a:lstStyle/>
          <a:p>
            <a:r>
              <a:t>1.低噪声放大技术：提高接收机的灵敏度，降低噪声干扰，保证信号质量。</a:t>
            </a:r>
          </a:p>
          <a:p>
            <a:r>
              <a:t>2.滤波器技术：有效滤除带外干扰，提高信号的抗干扰能力。</a:t>
            </a:r>
          </a:p>
          <a:p>
            <a:r>
              <a:t>3.集成天线技术：将天线与芯片集成，减小体积，提高通信性能。</a:t>
            </a:r>
          </a:p>
          <a:p/>
        </p:txBody>
      </p:sp>
      <p:sp>
        <p:nvSpPr>
          <p:cNvPr id="5" name="Text Placeholder 4"/>
          <p:cNvSpPr>
            <a:spLocks noGrp="1"/>
          </p:cNvSpPr>
          <p:nvPr>
            <p:ph type="body" idx="3"/>
          </p:nvPr>
        </p:nvSpPr>
        <p:spPr/>
        <p:txBody>
          <a:bodyPr/>
          <a:lstStyle/>
          <a:p>
            <a:r>
              <a:t>射频集成方案应用场景</a:t>
            </a:r>
          </a:p>
        </p:txBody>
      </p:sp>
      <p:sp>
        <p:nvSpPr>
          <p:cNvPr id="6" name="Content Placeholder 5"/>
          <p:cNvSpPr>
            <a:spLocks noGrp="1"/>
          </p:cNvSpPr>
          <p:nvPr>
            <p:ph sz="half" idx="4"/>
          </p:nvPr>
        </p:nvSpPr>
        <p:spPr/>
        <p:txBody>
          <a:bodyPr/>
          <a:lstStyle/>
          <a:p>
            <a:r>
              <a:t>1.移动通信：应用于手机、平板等移动终端设备，提高通信质量和用户体验。</a:t>
            </a:r>
          </a:p>
          <a:p>
            <a:r>
              <a:t>2.物联网：应用于智能家居、智慧城市等物联网领域，实现设备间的无线通信。</a:t>
            </a:r>
          </a:p>
          <a:p>
            <a:r>
              <a:t>3.卫星通信：应用于卫星通信系统，实现高效、稳定的卫星通信。</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射频集成方案设计</a:t>
            </a:r>
          </a:p>
        </p:txBody>
      </p:sp>
      <p:sp>
        <p:nvSpPr>
          <p:cNvPr id="3" name="Text Placeholder 2"/>
          <p:cNvSpPr>
            <a:spLocks noGrp="1"/>
          </p:cNvSpPr>
          <p:nvPr>
            <p:ph type="body" idx="1"/>
          </p:nvPr>
        </p:nvSpPr>
        <p:spPr/>
        <p:txBody>
          <a:bodyPr/>
          <a:lstStyle/>
          <a:p>
            <a:r>
              <a:t>射频集成方案发展趋势</a:t>
            </a:r>
          </a:p>
        </p:txBody>
      </p:sp>
      <p:sp>
        <p:nvSpPr>
          <p:cNvPr id="4" name="Content Placeholder 3"/>
          <p:cNvSpPr>
            <a:spLocks noGrp="1"/>
          </p:cNvSpPr>
          <p:nvPr>
            <p:ph sz="half" idx="2"/>
          </p:nvPr>
        </p:nvSpPr>
        <p:spPr/>
        <p:txBody>
          <a:bodyPr/>
          <a:lstStyle/>
          <a:p>
            <a:r>
              <a:t>1.高度集成化：随着工艺技术的进步，射频集成方案将实现更高的集成度，提高整体性能。</a:t>
            </a:r>
          </a:p>
          <a:p>
            <a:r>
              <a:t>2.毫米波技术：采用毫米波频段的射频集成方案将具有更高的数据传输速率和更大的带宽。</a:t>
            </a:r>
          </a:p>
          <a:p>
            <a:r>
              <a:t>3.智能化设计：利用人工智能和机器学习技术，实现射频集成方案的智能化设计和优化。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关键技术分析和实现</a:t>
            </a:r>
          </a:p>
        </p:txBody>
      </p:sp>
      <p:sp>
        <p:nvSpPr>
          <p:cNvPr id="3" name="Subtitle 2"/>
          <p:cNvSpPr>
            <a:spLocks noGrp="1"/>
          </p:cNvSpPr>
          <p:nvPr>
            <p:ph type="subTitle" idx="1"/>
          </p:nvPr>
        </p:nvSpPr>
        <p:spPr/>
        <p:txBody>
          <a:bodyPr/>
          <a:lstStyle/>
          <a:p>
            <a:r>
              <a:t>芯片射频集成方案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关键技术分析和实现</a:t>
            </a:r>
          </a:p>
        </p:txBody>
      </p:sp>
      <p:sp>
        <p:nvSpPr>
          <p:cNvPr id="3" name="Content Placeholder 2"/>
          <p:cNvSpPr>
            <a:spLocks noGrp="1"/>
          </p:cNvSpPr>
          <p:nvPr>
            <p:ph sz="half" idx="2"/>
          </p:nvPr>
        </p:nvSpPr>
        <p:spPr/>
        <p:txBody>
          <a:bodyPr/>
          <a:lstStyle/>
          <a:p>
            <a:r>
              <a:t>1.芯片射频集成技术是一种将射频前端电路、模拟电路、数字电路等集成在一片芯片上的技术，有助于提高芯片性能和减小体积。</a:t>
            </a:r>
          </a:p>
          <a:p>
            <a:r>
              <a:t>2.随着移动通信技术的发展，芯片射频集成技术的重要性逐渐凸显，成为未来芯片技术的重要发展方向。</a:t>
            </a:r>
          </a:p>
          <a:p/>
        </p:txBody>
      </p:sp>
      <p:sp>
        <p:nvSpPr>
          <p:cNvPr id="4" name="Text Placeholder 3"/>
          <p:cNvSpPr>
            <a:spLocks noGrp="1"/>
          </p:cNvSpPr>
          <p:nvPr>
            <p:ph type="body" idx="3"/>
          </p:nvPr>
        </p:nvSpPr>
        <p:spPr/>
        <p:txBody>
          <a:bodyPr/>
          <a:lstStyle/>
          <a:p>
            <a:r>
              <a:t>芯片射频集成技术架构</a:t>
            </a:r>
          </a:p>
        </p:txBody>
      </p:sp>
      <p:sp>
        <p:nvSpPr>
          <p:cNvPr id="5" name="Content Placeholder 4"/>
          <p:cNvSpPr>
            <a:spLocks noGrp="1"/>
          </p:cNvSpPr>
          <p:nvPr>
            <p:ph sz="half" idx="4"/>
          </p:nvPr>
        </p:nvSpPr>
        <p:spPr/>
        <p:txBody>
          <a:bodyPr/>
          <a:lstStyle/>
          <a:p>
            <a:r>
              <a:t>1.芯片射频集成技术采用系统级封装和异构集成等技术，将不同工艺节点的电路集成在一起，提高整体性能。</a:t>
            </a:r>
          </a:p>
          <a:p>
            <a:r>
              <a:t>2.该技术需要解决不同电路之间的干扰和匹配问题，保证芯片的正常工作。</a:t>
            </a:r>
          </a:p>
          <a:p/>
        </p:txBody>
      </p:sp>
      <p:sp>
        <p:nvSpPr>
          <p:cNvPr id="6" name="Text Placeholder 5"/>
          <p:cNvSpPr>
            <a:spLocks noGrp="1"/>
          </p:cNvSpPr>
          <p:nvPr>
            <p:ph type="body" idx="1"/>
          </p:nvPr>
        </p:nvSpPr>
        <p:spPr/>
        <p:txBody>
          <a:bodyPr/>
          <a:lstStyle/>
          <a:p>
            <a:r>
              <a:t>芯片射频集成技术概述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关键技术分析和实现</a:t>
            </a:r>
          </a:p>
        </p:txBody>
      </p:sp>
      <p:sp>
        <p:nvSpPr>
          <p:cNvPr id="3" name="Content Placeholder 2"/>
          <p:cNvSpPr>
            <a:spLocks noGrp="1"/>
          </p:cNvSpPr>
          <p:nvPr>
            <p:ph sz="half" idx="2"/>
          </p:nvPr>
        </p:nvSpPr>
        <p:spPr/>
        <p:txBody>
          <a:bodyPr/>
          <a:lstStyle/>
          <a:p>
            <a:r>
              <a:t>1.芯片射频集成技术面临诸多挑战，如设计复杂度高、制造成本高、测试难度大等。</a:t>
            </a:r>
          </a:p>
          <a:p>
            <a:r>
              <a:t>2.为了克服这些挑战，需要采用先进的设计方法和制造工艺，提高设计水平和制造能力。</a:t>
            </a:r>
          </a:p>
          <a:p/>
        </p:txBody>
      </p:sp>
      <p:sp>
        <p:nvSpPr>
          <p:cNvPr id="4" name="Text Placeholder 3"/>
          <p:cNvSpPr>
            <a:spLocks noGrp="1"/>
          </p:cNvSpPr>
          <p:nvPr>
            <p:ph type="body" idx="3"/>
          </p:nvPr>
        </p:nvSpPr>
        <p:spPr/>
        <p:txBody>
          <a:bodyPr/>
          <a:lstStyle/>
          <a:p>
            <a:r>
              <a:t>芯片射频集成技术的发展趋势</a:t>
            </a:r>
          </a:p>
        </p:txBody>
      </p:sp>
      <p:sp>
        <p:nvSpPr>
          <p:cNvPr id="5" name="Content Placeholder 4"/>
          <p:cNvSpPr>
            <a:spLocks noGrp="1"/>
          </p:cNvSpPr>
          <p:nvPr>
            <p:ph sz="half" idx="4"/>
          </p:nvPr>
        </p:nvSpPr>
        <p:spPr/>
        <p:txBody>
          <a:bodyPr/>
          <a:lstStyle/>
          <a:p>
            <a:r>
              <a:t>1.随着5G、6G等新一代移动通信技术的发展，芯片射频集成技术将继续向高性能、高集成度、低功耗等方向发展。</a:t>
            </a:r>
          </a:p>
          <a:p>
            <a:r>
              <a:t>2.未来，该技术将与人工智能、物联网等新技术相结合，推动芯片的智能化和普及化。</a:t>
            </a:r>
          </a:p>
          <a:p/>
        </p:txBody>
      </p:sp>
      <p:sp>
        <p:nvSpPr>
          <p:cNvPr id="6" name="Text Placeholder 5"/>
          <p:cNvSpPr>
            <a:spLocks noGrp="1"/>
          </p:cNvSpPr>
          <p:nvPr>
            <p:ph type="body" idx="1"/>
          </p:nvPr>
        </p:nvSpPr>
        <p:spPr/>
        <p:txBody>
          <a:bodyPr/>
          <a:lstStyle/>
          <a:p>
            <a:r>
              <a:t>芯片射频集成技术的挑战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https://d.book118.com/586144114015010041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射频集成技术引言</vt:lpstr>
      <vt:lpstr> 射频集成技术引言</vt:lpstr>
      <vt:lpstr> 射频集成技术引言</vt:lpstr>
      <vt:lpstr> 芯片射频集成重要性</vt:lpstr>
      <vt:lpstr> 芯片射频集成重要性</vt:lpstr>
      <vt:lpstr> 芯片射频集成重要性</vt:lpstr>
      <vt:lpstr> 芯片射频集成重要性</vt:lpstr>
      <vt:lpstr> 射频集成方案设计</vt:lpstr>
      <vt:lpstr> 射频集成方案设计</vt:lpstr>
      <vt:lpstr> 射频集成方案设计</vt:lpstr>
      <vt:lpstr> 射频集成方案设计</vt:lpstr>
      <vt:lpstr> 关键技术分析和实现</vt:lpstr>
      <vt:lpstr> 关键技术分析和实现</vt:lpstr>
      <vt:lpstr> 关键技术分析和实现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2024-09-07T19:42:10.359</cp:lastPrinted>
  <dcterms:created xsi:type="dcterms:W3CDTF">2024-09-07T11:42:10Z</dcterms:created>
  <dcterms:modified xsi:type="dcterms:W3CDTF">2024-09-07T11:42:12Z</dcterms:modified>
</cp:coreProperties>
</file>