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18C74-4C07-41E2-A1CB-58EBD9808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C5D91E-46EC-4A16-927A-624BFEFAC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F6A6A-59B0-4451-89F9-F7AB5AFDB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53764F-B9AC-4591-8C86-F962E6338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71EEC3-2728-43AC-A71C-EE93B79CC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BBB534-A898-43E2-B372-D0CEE98B9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3BACA5-1656-4B35-90BF-3EE21D216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BDAF69-E57B-4D6F-9A0A-D001187D2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ADF513-513E-41D3-A5D9-482DE5B1F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27CC8-75E7-4110-8486-BDD62F4F1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267770-3D1D-4533-B585-833095140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1451222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高血压护理查房心得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高血压护理查房实践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高血压护理研究进展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个人心得体会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高血压基础知识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高血压是指以体循环动脉血压升高为主要特征，可伴有心、脑、肾等器官的功能或器质性损害的临床综合征。根据病因不同，高血压可分为原发性高血压和继发性高血压。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高血压是一种常见的慢性疾病，通常以体循环动脉收缩压和（或）舒张压的持续升高为特征。正常血压随年龄增长而升高，但当血压高于正常范围时，即为高血压。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667" r="2066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213" r="1821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高血压的病因复杂，包括遗传、环境、生活习惯等多种因素。其病理生理机制涉及多个系统的异常，如心血管系统、肾脏和内分泌系统等。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高血压的病因主要包括遗传、饮食、肥胖、精神压力、缺乏运动等。这些因素相互作用，导致血压升高。高血压的病理生理机制主要涉及心血管系统的重构、血管内皮功能紊乱、肾脏钠水潴留等。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高血压的预防与控制是降低心血管疾病风险的关键措施。通过改善生活方式、合理用药和定期监测，可以有效控制高血压，减少并发症的发生。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高血压的主要措施包括合理饮食、适量运动、控制体重、减少精神压力等。对于已经确诊的高血压患者，应在医生指导下进行药物治疗，同时保持良好的生活习惯和定期监测血压。控制高血压的目标是将血压降至正常范围或接近正常范围，以减少心脑血管事件的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高血压患者的护理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027" r="1602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61" r="188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护理目标与原则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通过合理的生活方式和药物治疗，使患者血压维持在正常范围内。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通过护理措施，减轻高血压对患者的心理和生理影响，提高生活质量。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通过有效的护理，降低高血压并发症的发生风险。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鼓励患者建立健康的生活方式，如合理饮食、适量运动等。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保持血压稳定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促进健康行为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定期记录血压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调整饮食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规律运动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药物治疗与监督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740" r="974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指导患者及家属正确使用血压计，定期记录血压情况。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控制盐、脂肪摄入，增加膳食纤维和优质蛋白质的摄入。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根据患者身体状况，指导患者进行适量有氧运动。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监督患者按时服药，观察药物疗效和不良反应。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对于突然出现的高血压，应立即采取措施稳定患者情绪，遵医嘱给予紧急处理。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急性高血压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对于高血压并发心脑血管疾病的患者，应加强病情监测，预防意外发生。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并发心脑血管疾病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针对老年高血压患者的特点，护理应注重个体化、人性化。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老年高血压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对于儿童及青少年高血压患者，应积极寻找病因，采取针对性的护理措施。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儿童及青少年高血压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特殊情况下的护理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高血压护理查房实践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https://d.book118.com/586145122205010044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2024-09-13T06:28:14.979</cp:lastPrinted>
  <dcterms:created xsi:type="dcterms:W3CDTF">2024-09-12T22:28:15Z</dcterms:created>
  <dcterms:modified xsi:type="dcterms:W3CDTF">2024-09-12T22:28:17Z</dcterms:modified>
</cp:coreProperties>
</file>