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9363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21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.xml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tags" Target="../tags/tag17.xml" /><Relationship Id="rId7" Type="http://schemas.openxmlformats.org/officeDocument/2006/relationships/tags" Target="../tags/tag18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9.xml" /><Relationship Id="rId3" Type="http://schemas.openxmlformats.org/officeDocument/2006/relationships/tags" Target="../tags/tag20.xml" /><Relationship Id="rId4" Type="http://schemas.openxmlformats.org/officeDocument/2006/relationships/tags" Target="../tags/tag21.xml" /><Relationship Id="rId5" Type="http://schemas.openxmlformats.org/officeDocument/2006/relationships/tags" Target="../tags/tag22.xml" /><Relationship Id="rId6" Type="http://schemas.openxmlformats.org/officeDocument/2006/relationships/tags" Target="../tags/tag23.xml" /><Relationship Id="rId7" Type="http://schemas.openxmlformats.org/officeDocument/2006/relationships/tags" Target="../tags/tag24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10" Type="http://schemas.openxmlformats.org/officeDocument/2006/relationships/tags" Target="../tags/tag5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tags" Target="../tags/tag4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2" Type="http://schemas.openxmlformats.org/officeDocument/2006/relationships/tags" Target="../tags/tag58.xml" /><Relationship Id="rId3" Type="http://schemas.openxmlformats.org/officeDocument/2006/relationships/tags" Target="../tags/tag59.xml" /><Relationship Id="rId4" Type="http://schemas.openxmlformats.org/officeDocument/2006/relationships/tags" Target="../tags/tag60.xml" /><Relationship Id="rId5" Type="http://schemas.openxmlformats.org/officeDocument/2006/relationships/tags" Target="../tags/tag61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8.xml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3.xml" /><Relationship Id="rId11" Type="http://schemas.openxmlformats.org/officeDocument/2006/relationships/tags" Target="../tags/tag84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Relationship Id="rId6" Type="http://schemas.openxmlformats.org/officeDocument/2006/relationships/tags" Target="../tags/tag79.xml" /><Relationship Id="rId7" Type="http://schemas.openxmlformats.org/officeDocument/2006/relationships/tags" Target="../tags/tag80.xml" /><Relationship Id="rId8" Type="http://schemas.openxmlformats.org/officeDocument/2006/relationships/tags" Target="../tags/tag81.xml" /><Relationship Id="rId9" Type="http://schemas.openxmlformats.org/officeDocument/2006/relationships/tags" Target="../tags/tag8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1978D2-9334-4FCA-AAFF-4D4C4A3F2D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43F849-A86B-44AF-A9F1-43CF191DBB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7BF489-23CC-42B7-8263-1B70B69021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737C59-E9F6-4728-84AF-E92F2162D7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F987BE7-60AB-48A8-AC84-25407FDE58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679EB93-6431-4F0E-84E6-6CCC82A600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A425890-912E-406E-BBAE-2A9790F89B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A761CB-7F58-40EE-9288-4904B59784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F27426-F4D3-4110-B91D-CB8500EE40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15686A-DE0B-4062-B7D5-523F9CFCB1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35542C-8786-4285-980B-88FA7D757E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9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145733" name="直接连接符 31"/>
          <p:cNvCxnSpPr/>
          <p:nvPr>
            <p:custDataLst>
              <p:tags r:id="rId3"/>
            </p:custDataLst>
          </p:nvPr>
        </p:nvCxnSpPr>
        <p:spPr>
          <a:xfrm>
            <a:off x="721895" y="5955632"/>
            <a:ext cx="4559968" cy="0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rgbClr val="00B0F0"/>
                </a:gs>
                <a:gs pos="100000">
                  <a:srgbClr val="00B0F0">
                    <a:alpha val="0"/>
                  </a:srgbClr>
                </a:gs>
              </a:gsLst>
              <a:lin ang="108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45735" name="直接连接符 33"/>
          <p:cNvCxnSpPr/>
          <p:nvPr>
            <p:custDataLst>
              <p:tags r:id="rId4"/>
            </p:custDataLst>
          </p:nvPr>
        </p:nvCxnSpPr>
        <p:spPr>
          <a:xfrm flipH="1">
            <a:off x="6902116" y="5987716"/>
            <a:ext cx="4559968" cy="0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rgbClr val="00B0F0"/>
                </a:gs>
                <a:gs pos="100000">
                  <a:srgbClr val="00B0F0">
                    <a:alpha val="0"/>
                  </a:srgbClr>
                </a:gs>
              </a:gsLst>
              <a:lin ang="108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666" name="燕尾形 56"/>
          <p:cNvSpPr/>
          <p:nvPr>
            <p:custDataLst>
              <p:tags r:id="rId5"/>
            </p:custDataLst>
          </p:nvPr>
        </p:nvSpPr>
        <p:spPr>
          <a:xfrm>
            <a:off x="11238230" y="505460"/>
            <a:ext cx="185420" cy="184785"/>
          </a:xfrm>
          <a:prstGeom prst="chevron">
            <a:avLst>
              <a:gd name="adj" fmla="val 50000"/>
            </a:avLst>
          </a:prstGeom>
          <a:gradFill>
            <a:gsLst>
              <a:gs pos="0">
                <a:schemeClr val="accent1">
                  <a:alpha val="80000"/>
                </a:schemeClr>
              </a:gs>
              <a:gs pos="100000">
                <a:schemeClr val="accent2">
                  <a:alpha val="5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Heavy" panose="00000a00000000000000" charset="-122"/>
            </a:endParaRPr>
          </a:p>
        </p:txBody>
      </p:sp>
      <p:sp>
        <p:nvSpPr>
          <p:cNvPr id="1048668" name="燕尾形 57"/>
          <p:cNvSpPr/>
          <p:nvPr>
            <p:custDataLst>
              <p:tags r:id="rId6"/>
            </p:custDataLst>
          </p:nvPr>
        </p:nvSpPr>
        <p:spPr>
          <a:xfrm>
            <a:off x="11391900" y="505460"/>
            <a:ext cx="185420" cy="184785"/>
          </a:xfrm>
          <a:prstGeom prst="chevron">
            <a:avLst>
              <a:gd name="adj" fmla="val 50000"/>
            </a:avLst>
          </a:prstGeom>
          <a:gradFill>
            <a:gsLst>
              <a:gs pos="0">
                <a:schemeClr val="accent1">
                  <a:alpha val="80000"/>
                </a:schemeClr>
              </a:gs>
              <a:gs pos="100000">
                <a:schemeClr val="accent2">
                  <a:alpha val="5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Heavy" panose="00000a00000000000000" charset="-122"/>
            </a:endParaRPr>
          </a:p>
        </p:txBody>
      </p:sp>
      <p:sp>
        <p:nvSpPr>
          <p:cNvPr id="1048670" name="署名"/>
          <p:cNvSpPr txBox="1">
            <a:spLocks noGrp="1"/>
          </p:cNvSpPr>
          <p:nvPr>
            <p:ph type="body" idx="3" hasCustomPrompt="1"/>
            <p:custDataLst>
              <p:tags r:id="rId7"/>
            </p:custDataLst>
          </p:nvPr>
        </p:nvSpPr>
        <p:spPr>
          <a:xfrm>
            <a:off x="5291323" y="5744812"/>
            <a:ext cx="1609354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Heavy" panose="00000a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72" name="正文"/>
          <p:cNvSpPr txBox="1">
            <a:spLocks noGrp="1"/>
          </p:cNvSpPr>
          <p:nvPr>
            <p:ph type="body" idx="2"/>
            <p:custDataLst>
              <p:tags r:id="rId8"/>
            </p:custDataLst>
          </p:nvPr>
        </p:nvSpPr>
        <p:spPr>
          <a:xfrm>
            <a:off x="1929130" y="3429000"/>
            <a:ext cx="8334375" cy="432995"/>
          </a:xfrm>
          <a:prstGeom prst="rect">
            <a:avLst/>
          </a:prstGeom>
          <a:noFill/>
        </p:spPr>
        <p:txBody>
          <a:bodyPr wrap="square" lIns="0" tIns="0" rIns="0" bIns="0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Heavy" panose="00000a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74" name="标题"/>
          <p:cNvSpPr txBox="1">
            <a:spLocks noGrp="1"/>
          </p:cNvSpPr>
          <p:nvPr>
            <p:ph type="title" idx="1" hasCustomPrompt="1"/>
            <p:custDataLst>
              <p:tags r:id="rId9"/>
            </p:custDataLst>
          </p:nvPr>
        </p:nvSpPr>
        <p:spPr>
          <a:xfrm>
            <a:off x="1929130" y="1586230"/>
            <a:ext cx="8334375" cy="16764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zh-CN" sz="6600" b="0" i="1" u="none" strike="noStrike" kern="1200" cap="none" spc="0" normalizeH="0" baseline="0" noProof="1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Heavy" panose="00000a00000000000000" charset="-122"/>
              </a:defRPr>
            </a:lvl1pPr>
          </a:lstStyle>
          <a:p>
            <a:pPr lvl="0" algn="ctr">
              <a:lnSpc>
                <a:spcPct val="10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76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8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0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2" name="正文"/>
          <p:cNvSpPr txBox="1">
            <a:spLocks noGrp="1"/>
          </p:cNvSpPr>
          <p:nvPr>
            <p:ph idx="4"/>
            <p:custDataLst>
              <p:tags r:id="rId1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309245" marR="0" lvl="0" indent="-309245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  <a:buSzTx/>
              <a:buFont typeface="Wingdings" panose="05000000000000000000" charset="0"/>
              <a:buChar char="n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 lang="zh-CN" altLang="en-US">
                <a:sym typeface="+mn-ea"/>
              </a:rPr>
              <a:t>单击此处编辑母版文本样式</a:t>
            </a:r>
            <a:endParaRPr lang="zh-CN" altLang="en-US">
              <a:sym typeface="+mn-ea"/>
            </a:endParaRPr>
          </a:p>
          <a:p>
            <a:pPr lvl="1"/>
            <a:r>
              <a:rPr lang="zh-CN" altLang="en-US">
                <a:sym typeface="+mn-ea"/>
              </a:rPr>
              <a:t>第二级</a:t>
            </a:r>
            <a:endParaRPr lang="zh-CN" altLang="en-US">
              <a:sym typeface="+mn-ea"/>
            </a:endParaRPr>
          </a:p>
          <a:p>
            <a:pPr lvl="2"/>
            <a:r>
              <a:rPr lang="zh-CN" altLang="en-US">
                <a:sym typeface="+mn-ea"/>
              </a:rPr>
              <a:t>第三级</a:t>
            </a:r>
            <a:endParaRPr lang="zh-CN" altLang="en-US">
              <a:sym typeface="+mn-ea"/>
            </a:endParaRPr>
          </a:p>
          <a:p>
            <a:pPr lvl="3"/>
            <a:r>
              <a:rPr lang="zh-CN" altLang="en-US">
                <a:sym typeface="+mn-ea"/>
              </a:rPr>
              <a:t>第四级</a:t>
            </a:r>
            <a:endParaRPr lang="zh-CN" altLang="en-US">
              <a:sym typeface="+mn-ea"/>
            </a:endParaRPr>
          </a:p>
          <a:p>
            <a:pPr lvl="4"/>
            <a:r>
              <a:rPr lang="zh-CN" altLang="en-US">
                <a:sym typeface="+mn-ea"/>
              </a:rPr>
              <a:t>第五级</a:t>
            </a:r>
            <a:endParaRPr lang="zh-CN" altLang="en-US">
              <a:sym typeface="+mn-ea"/>
            </a:endParaRPr>
          </a:p>
        </p:txBody>
      </p:sp>
      <p:sp>
        <p:nvSpPr>
          <p:cNvPr id="1048684" name="标题"/>
          <p:cNvSpPr txBox="1">
            <a:spLocks noGrp="1"/>
          </p:cNvSpPr>
          <p:nvPr>
            <p:ph type="title" idx="3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1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7" name="直接连接符 7"/>
          <p:cNvCxnSpPr/>
          <p:nvPr>
            <p:custDataLst>
              <p:tags r:id="rId3"/>
            </p:custDataLst>
          </p:nvPr>
        </p:nvCxnSpPr>
        <p:spPr>
          <a:xfrm flipH="1" flipV="1">
            <a:off x="583974" y="0"/>
            <a:ext cx="0" cy="644044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45739" name="直接连接符 6"/>
          <p:cNvCxnSpPr/>
          <p:nvPr>
            <p:custDataLst>
              <p:tags r:id="rId4"/>
            </p:custDataLst>
          </p:nvPr>
        </p:nvCxnSpPr>
        <p:spPr>
          <a:xfrm flipH="1" flipV="1">
            <a:off x="405554" y="0"/>
            <a:ext cx="0" cy="805603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686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145741" name="直接连接符 46"/>
          <p:cNvCxnSpPr/>
          <p:nvPr>
            <p:custDataLst>
              <p:tags r:id="rId3"/>
            </p:custDataLst>
          </p:nvPr>
        </p:nvCxnSpPr>
        <p:spPr>
          <a:xfrm>
            <a:off x="2482182" y="1122981"/>
            <a:ext cx="9613231" cy="0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692" name="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>
          <a:xfrm>
            <a:off x="854243" y="699376"/>
            <a:ext cx="2656708" cy="8316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0" i="0" u="none" strike="noStrike" kern="1200" cap="none" spc="300" normalizeH="0" baseline="0" noProof="1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694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8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0" name="燕尾形 56"/>
          <p:cNvSpPr/>
          <p:nvPr>
            <p:custDataLst>
              <p:tags r:id="rId3"/>
            </p:custDataLst>
          </p:nvPr>
        </p:nvSpPr>
        <p:spPr>
          <a:xfrm>
            <a:off x="11238230" y="505460"/>
            <a:ext cx="185420" cy="184785"/>
          </a:xfrm>
          <a:prstGeom prst="chevron">
            <a:avLst>
              <a:gd name="adj" fmla="val 50000"/>
            </a:avLst>
          </a:prstGeom>
          <a:gradFill>
            <a:gsLst>
              <a:gs pos="0">
                <a:schemeClr val="accent1">
                  <a:alpha val="80000"/>
                </a:schemeClr>
              </a:gs>
              <a:gs pos="100000">
                <a:schemeClr val="accent2">
                  <a:alpha val="5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Heavy" panose="00000a00000000000000" charset="-122"/>
            </a:endParaRPr>
          </a:p>
        </p:txBody>
      </p:sp>
      <p:sp>
        <p:nvSpPr>
          <p:cNvPr id="1048702" name="燕尾形 57"/>
          <p:cNvSpPr/>
          <p:nvPr>
            <p:custDataLst>
              <p:tags r:id="rId4"/>
            </p:custDataLst>
          </p:nvPr>
        </p:nvSpPr>
        <p:spPr>
          <a:xfrm>
            <a:off x="11391900" y="505460"/>
            <a:ext cx="185420" cy="184785"/>
          </a:xfrm>
          <a:prstGeom prst="chevron">
            <a:avLst>
              <a:gd name="adj" fmla="val 50000"/>
            </a:avLst>
          </a:prstGeom>
          <a:gradFill>
            <a:gsLst>
              <a:gs pos="0">
                <a:schemeClr val="accent1">
                  <a:alpha val="80000"/>
                </a:schemeClr>
              </a:gs>
              <a:gs pos="100000">
                <a:schemeClr val="accent2">
                  <a:alpha val="5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Heavy" panose="00000a00000000000000" charset="-122"/>
            </a:endParaRPr>
          </a:p>
        </p:txBody>
      </p:sp>
      <p:sp>
        <p:nvSpPr>
          <p:cNvPr id="1048704" name="节编号"/>
          <p:cNvSpPr txBox="1">
            <a:spLocks noGrp="1"/>
          </p:cNvSpPr>
          <p:nvPr>
            <p:ph type="body" idx="2" hasCustomPrompt="1"/>
            <p:custDataLst>
              <p:tags r:id="rId5"/>
            </p:custDataLst>
          </p:nvPr>
        </p:nvSpPr>
        <p:spPr>
          <a:xfrm>
            <a:off x="2500489" y="2426407"/>
            <a:ext cx="7191021" cy="64304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800" b="1" i="1" u="none" strike="noStrike" kern="1200" cap="none" spc="300" normalizeH="0" baseline="0" noProof="1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5400000" scaled="1"/>
                </a:gradFill>
                <a:latin typeface="+mn-ea"/>
                <a:ea typeface="+mn-ea"/>
                <a:cs typeface="+mn-cs"/>
              </a:defRPr>
            </a:lvl1pPr>
          </a:lstStyle>
          <a:p>
            <a:pPr lvl="0" algn="ctr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06" name="标题"/>
          <p:cNvSpPr txBox="1">
            <a:spLocks noGrp="1"/>
          </p:cNvSpPr>
          <p:nvPr>
            <p:ph type="title" idx="1" hasCustomPrompt="1"/>
            <p:custDataLst>
              <p:tags r:id="rId6"/>
            </p:custDataLst>
          </p:nvPr>
        </p:nvSpPr>
        <p:spPr>
          <a:xfrm>
            <a:off x="2500489" y="3180306"/>
            <a:ext cx="7191022" cy="76835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0" i="1" u="none" strike="noStrike" kern="1200" cap="none" spc="300" normalizeH="0" baseline="0" noProof="1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</a:lstStyle>
          <a:p>
            <a:pPr lvl="0" algn="ctr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08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正文"/>
          <p:cNvSpPr txBox="1">
            <a:spLocks noGrp="1"/>
          </p:cNvSpPr>
          <p:nvPr>
            <p:ph idx="5"/>
            <p:custDataLst>
              <p:tags r:id="rId1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6" name="正文"/>
          <p:cNvSpPr txBox="1">
            <a:spLocks noGrp="1"/>
          </p:cNvSpPr>
          <p:nvPr>
            <p:ph idx="4"/>
            <p:custDataLst>
              <p:tags r:id="rId2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8" name="标题"/>
          <p:cNvSpPr txBox="1"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1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43" name="直接连接符 11"/>
          <p:cNvCxnSpPr/>
          <p:nvPr>
            <p:custDataLst>
              <p:tags r:id="rId4"/>
            </p:custDataLst>
          </p:nvPr>
        </p:nvCxnSpPr>
        <p:spPr>
          <a:xfrm flipH="1" flipV="1">
            <a:off x="583974" y="0"/>
            <a:ext cx="0" cy="644044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45745" name="直接连接符 12"/>
          <p:cNvCxnSpPr/>
          <p:nvPr>
            <p:custDataLst>
              <p:tags r:id="rId5"/>
            </p:custDataLst>
          </p:nvPr>
        </p:nvCxnSpPr>
        <p:spPr>
          <a:xfrm flipH="1" flipV="1">
            <a:off x="405554" y="0"/>
            <a:ext cx="0" cy="805603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720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"/>
          <p:cNvSpPr txBox="1">
            <a:spLocks noGrp="1"/>
          </p:cNvSpPr>
          <p:nvPr>
            <p:ph type="title" idx="7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1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47" name="直接连接符 14"/>
          <p:cNvCxnSpPr/>
          <p:nvPr>
            <p:custDataLst>
              <p:tags r:id="rId2"/>
            </p:custDataLst>
          </p:nvPr>
        </p:nvCxnSpPr>
        <p:spPr>
          <a:xfrm flipH="1" flipV="1">
            <a:off x="583974" y="0"/>
            <a:ext cx="0" cy="644044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45749" name="直接连接符 13"/>
          <p:cNvCxnSpPr/>
          <p:nvPr>
            <p:custDataLst>
              <p:tags r:id="rId3"/>
            </p:custDataLst>
          </p:nvPr>
        </p:nvCxnSpPr>
        <p:spPr>
          <a:xfrm flipH="1" flipV="1">
            <a:off x="405554" y="0"/>
            <a:ext cx="0" cy="805603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728" name="正文"/>
          <p:cNvSpPr txBox="1">
            <a:spLocks noGrp="1"/>
          </p:cNvSpPr>
          <p:nvPr>
            <p:ph idx="4"/>
            <p:custDataLst>
              <p:tags r:id="rId4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0" name="标题"/>
          <p:cNvSpPr txBox="1">
            <a:spLocks noGrp="1"/>
          </p:cNvSpPr>
          <p:nvPr>
            <p:ph type="title" idx="3"/>
            <p:custDataLst>
              <p:tags r:id="rId5"/>
            </p:custDataLst>
          </p:nvPr>
        </p:nvSpPr>
        <p:spPr>
          <a:xfrm>
            <a:off x="62352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2" name="正文"/>
          <p:cNvSpPr txBox="1">
            <a:spLocks noGrp="1"/>
          </p:cNvSpPr>
          <p:nvPr>
            <p:ph idx="2"/>
            <p:custDataLst>
              <p:tags r:id="rId6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4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6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2" name="标题"/>
          <p:cNvSpPr txBox="1">
            <a:spLocks noGrp="1"/>
          </p:cNvSpPr>
          <p:nvPr>
            <p:ph type="title" idx="3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1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51" name="直接连接符 6"/>
          <p:cNvCxnSpPr/>
          <p:nvPr>
            <p:custDataLst>
              <p:tags r:id="rId2"/>
            </p:custDataLst>
          </p:nvPr>
        </p:nvCxnSpPr>
        <p:spPr>
          <a:xfrm flipH="1" flipV="1">
            <a:off x="583974" y="0"/>
            <a:ext cx="0" cy="644044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45753" name="直接连接符 5"/>
          <p:cNvCxnSpPr/>
          <p:nvPr>
            <p:custDataLst>
              <p:tags r:id="rId3"/>
            </p:custDataLst>
          </p:nvPr>
        </p:nvCxnSpPr>
        <p:spPr>
          <a:xfrm flipH="1" flipV="1">
            <a:off x="405554" y="0"/>
            <a:ext cx="0" cy="805603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744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cxnSp>
        <p:nvCxnSpPr>
          <p:cNvPr id="3145755" name="直接连接符 6"/>
          <p:cNvCxnSpPr/>
          <p:nvPr>
            <p:custDataLst>
              <p:tags r:id="rId1"/>
            </p:custDataLst>
          </p:nvPr>
        </p:nvCxnSpPr>
        <p:spPr>
          <a:xfrm flipH="1" flipV="1">
            <a:off x="405554" y="0"/>
            <a:ext cx="0" cy="805603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45757" name="直接连接符 7"/>
          <p:cNvCxnSpPr/>
          <p:nvPr>
            <p:custDataLst>
              <p:tags r:id="rId2"/>
            </p:custDataLst>
          </p:nvPr>
        </p:nvCxnSpPr>
        <p:spPr>
          <a:xfrm flipH="1" flipV="1">
            <a:off x="583974" y="0"/>
            <a:ext cx="0" cy="644044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750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正文"/>
          <p:cNvSpPr txBox="1">
            <a:spLocks noGrp="1"/>
          </p:cNvSpPr>
          <p:nvPr>
            <p:ph idx="3"/>
            <p:custDataLst>
              <p:tags r:id="rId1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cxnSp>
        <p:nvCxnSpPr>
          <p:cNvPr id="3145759" name="直接连接符 7"/>
          <p:cNvCxnSpPr/>
          <p:nvPr>
            <p:custDataLst>
              <p:tags r:id="rId2"/>
            </p:custDataLst>
          </p:nvPr>
        </p:nvCxnSpPr>
        <p:spPr>
          <a:xfrm flipH="1" flipV="1">
            <a:off x="583974" y="0"/>
            <a:ext cx="0" cy="644044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45761" name="直接连接符 6"/>
          <p:cNvCxnSpPr/>
          <p:nvPr>
            <p:custDataLst>
              <p:tags r:id="rId3"/>
            </p:custDataLst>
          </p:nvPr>
        </p:nvCxnSpPr>
        <p:spPr>
          <a:xfrm flipH="1" flipV="1">
            <a:off x="405554" y="0"/>
            <a:ext cx="0" cy="805603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758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4" name="副标题"/>
          <p:cNvSpPr txBox="1">
            <a:spLocks noGrp="1"/>
          </p:cNvSpPr>
          <p:nvPr>
            <p:ph type="body" idx="4" hasCustomPrompt="1"/>
            <p:custDataLst>
              <p:tags r:id="rId1"/>
            </p:custDataLst>
          </p:nvPr>
        </p:nvSpPr>
        <p:spPr>
          <a:xfrm>
            <a:off x="608400" y="1324800"/>
            <a:ext cx="109692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n-ea"/>
                <a:ea typeface="+mn-ea"/>
                <a:cs typeface="+mn-cs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66" name="标题"/>
          <p:cNvSpPr txBox="1">
            <a:spLocks noGrp="1"/>
          </p:cNvSpPr>
          <p:nvPr>
            <p:ph type="title" idx="3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1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63" name="直接连接符 5"/>
          <p:cNvCxnSpPr/>
          <p:nvPr>
            <p:custDataLst>
              <p:tags r:id="rId3"/>
            </p:custDataLst>
          </p:nvPr>
        </p:nvCxnSpPr>
        <p:spPr>
          <a:xfrm flipH="1" flipV="1">
            <a:off x="583974" y="0"/>
            <a:ext cx="0" cy="644044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45765" name="直接连接符 6"/>
          <p:cNvCxnSpPr/>
          <p:nvPr>
            <p:custDataLst>
              <p:tags r:id="rId4"/>
            </p:custDataLst>
          </p:nvPr>
        </p:nvCxnSpPr>
        <p:spPr>
          <a:xfrm flipH="1" flipV="1">
            <a:off x="405554" y="0"/>
            <a:ext cx="0" cy="805603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768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145767" name="直接连接符 31"/>
          <p:cNvCxnSpPr/>
          <p:nvPr>
            <p:custDataLst>
              <p:tags r:id="rId3"/>
            </p:custDataLst>
          </p:nvPr>
        </p:nvCxnSpPr>
        <p:spPr>
          <a:xfrm>
            <a:off x="721895" y="5955632"/>
            <a:ext cx="4559968" cy="0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rgbClr val="00B0F0"/>
                </a:gs>
                <a:gs pos="100000">
                  <a:srgbClr val="00B0F0">
                    <a:alpha val="0"/>
                  </a:srgbClr>
                </a:gs>
              </a:gsLst>
              <a:lin ang="108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45769" name="直接连接符 33"/>
          <p:cNvCxnSpPr/>
          <p:nvPr>
            <p:custDataLst>
              <p:tags r:id="rId4"/>
            </p:custDataLst>
          </p:nvPr>
        </p:nvCxnSpPr>
        <p:spPr>
          <a:xfrm flipH="1">
            <a:off x="6902116" y="5987716"/>
            <a:ext cx="4559968" cy="0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rgbClr val="00B0F0"/>
                </a:gs>
                <a:gs pos="100000">
                  <a:srgbClr val="00B0F0">
                    <a:alpha val="0"/>
                  </a:srgbClr>
                </a:gs>
              </a:gsLst>
              <a:lin ang="108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774" name="燕尾形 56"/>
          <p:cNvSpPr/>
          <p:nvPr>
            <p:custDataLst>
              <p:tags r:id="rId5"/>
            </p:custDataLst>
          </p:nvPr>
        </p:nvSpPr>
        <p:spPr>
          <a:xfrm>
            <a:off x="11238230" y="505460"/>
            <a:ext cx="185420" cy="184785"/>
          </a:xfrm>
          <a:prstGeom prst="chevron">
            <a:avLst>
              <a:gd name="adj" fmla="val 50000"/>
            </a:avLst>
          </a:prstGeom>
          <a:gradFill>
            <a:gsLst>
              <a:gs pos="0">
                <a:schemeClr val="accent1">
                  <a:alpha val="80000"/>
                </a:schemeClr>
              </a:gs>
              <a:gs pos="100000">
                <a:schemeClr val="accent2">
                  <a:alpha val="5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Heavy" panose="00000a00000000000000" charset="-122"/>
            </a:endParaRPr>
          </a:p>
        </p:txBody>
      </p:sp>
      <p:sp>
        <p:nvSpPr>
          <p:cNvPr id="1048776" name="燕尾形 57"/>
          <p:cNvSpPr/>
          <p:nvPr>
            <p:custDataLst>
              <p:tags r:id="rId6"/>
            </p:custDataLst>
          </p:nvPr>
        </p:nvSpPr>
        <p:spPr>
          <a:xfrm>
            <a:off x="11391900" y="505460"/>
            <a:ext cx="185420" cy="184785"/>
          </a:xfrm>
          <a:prstGeom prst="chevron">
            <a:avLst>
              <a:gd name="adj" fmla="val 50000"/>
            </a:avLst>
          </a:prstGeom>
          <a:gradFill>
            <a:gsLst>
              <a:gs pos="0">
                <a:schemeClr val="accent1">
                  <a:alpha val="80000"/>
                </a:schemeClr>
              </a:gs>
              <a:gs pos="100000">
                <a:schemeClr val="accent2">
                  <a:alpha val="5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Heavy" panose="00000a00000000000000" charset="-122"/>
            </a:endParaRPr>
          </a:p>
        </p:txBody>
      </p:sp>
      <p:sp>
        <p:nvSpPr>
          <p:cNvPr id="1048778" name="标题"/>
          <p:cNvSpPr txBox="1">
            <a:spLocks noGrp="1"/>
          </p:cNvSpPr>
          <p:nvPr>
            <p:ph type="title" idx="2" hasCustomPrompt="1"/>
            <p:custDataLst>
              <p:tags r:id="rId7"/>
            </p:custDataLst>
          </p:nvPr>
        </p:nvSpPr>
        <p:spPr>
          <a:xfrm>
            <a:off x="2233930" y="1696085"/>
            <a:ext cx="7724140" cy="234315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600" b="0" i="1" u="none" strike="noStrike" kern="1200" cap="none" spc="0" normalizeH="0" baseline="0" noProof="1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Heavy" panose="00000a00000000000000" charset="-122"/>
              </a:defRPr>
            </a:lvl1pPr>
          </a:lstStyle>
          <a:p>
            <a:pPr lvl="0" algn="ctr">
              <a:lnSpc>
                <a:spcPct val="10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80" name="署名"/>
          <p:cNvSpPr txBox="1">
            <a:spLocks noGrp="1"/>
          </p:cNvSpPr>
          <p:nvPr>
            <p:ph type="body" idx="1" hasCustomPrompt="1"/>
            <p:custDataLst>
              <p:tags r:id="rId8"/>
            </p:custDataLst>
          </p:nvPr>
        </p:nvSpPr>
        <p:spPr>
          <a:xfrm>
            <a:off x="5291323" y="5744812"/>
            <a:ext cx="1609354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Heavy" panose="00000a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782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4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6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85.xml" /><Relationship Id="rId13" Type="http://schemas.openxmlformats.org/officeDocument/2006/relationships/tags" Target="../tags/tag86.xml" /><Relationship Id="rId14" Type="http://schemas.openxmlformats.org/officeDocument/2006/relationships/tags" Target="../tags/tag87.xml" /><Relationship Id="rId15" Type="http://schemas.openxmlformats.org/officeDocument/2006/relationships/tags" Target="../tags/tag88.xml" /><Relationship Id="rId16" Type="http://schemas.openxmlformats.org/officeDocument/2006/relationships/tags" Target="../tags/tag89.xml" /><Relationship Id="rId17" Type="http://schemas.openxmlformats.org/officeDocument/2006/relationships/tags" Target="../tags/tag90.xml" /><Relationship Id="rId18" Type="http://schemas.openxmlformats.org/officeDocument/2006/relationships/tags" Target="../tags/tag91.xml" /><Relationship Id="rId19" Type="http://schemas.openxmlformats.org/officeDocument/2006/relationships/tags" Target="../tags/tag92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标题"/>
          <p:cNvSpPr txBox="1">
            <a:spLocks noGrp="1"/>
          </p:cNvSpPr>
          <p:nvPr>
            <p:ph type="title" idx="3"/>
            <p:custDataLst>
              <p:tags r:id="rId1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1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29" name="直接连接符 6"/>
          <p:cNvCxnSpPr/>
          <p:nvPr>
            <p:custDataLst>
              <p:tags r:id="rId13"/>
            </p:custDataLst>
          </p:nvPr>
        </p:nvCxnSpPr>
        <p:spPr>
          <a:xfrm flipH="1" flipV="1">
            <a:off x="583974" y="0"/>
            <a:ext cx="0" cy="644044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45731" name="直接连接符 8"/>
          <p:cNvCxnSpPr/>
          <p:nvPr>
            <p:custDataLst>
              <p:tags r:id="rId14"/>
            </p:custDataLst>
          </p:nvPr>
        </p:nvCxnSpPr>
        <p:spPr>
          <a:xfrm flipH="1" flipV="1">
            <a:off x="405554" y="0"/>
            <a:ext cx="0" cy="805603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656" name="日期占位符 9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10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11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文本占位符 1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608400" y="1475117"/>
            <a:ext cx="10969200" cy="470184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L="309245" marR="0" lvl="0" indent="-309245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  <a:buSzTx/>
              <a:buFont typeface="Wingdings" panose="05000000000000000000" charset="0"/>
              <a:buChar char="n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</a:pPr>
            <a:r>
              <a:rPr lang="zh-CN" altLang="en-US"/>
              <a:t>三级</a:t>
            </a:r>
            <a:endParaRPr lang="zh-CN" altLang="en-US"/>
          </a:p>
          <a:p>
            <a:pPr marR="0" lvl="3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</a:pPr>
            <a:r>
              <a:rPr lang="zh-CN" altLang="en-US"/>
              <a:t>四级</a:t>
            </a:r>
            <a:endParaRPr lang="zh-CN" altLang="en-US"/>
          </a:p>
          <a:p>
            <a:pPr marR="0" lvl="4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9353" r:id="rId2"/>
    <p:sldLayoutId id="2147489354" r:id="rId3"/>
    <p:sldLayoutId id="2147489355" r:id="rId4"/>
    <p:sldLayoutId id="2147489356" r:id="rId5"/>
    <p:sldLayoutId id="2147489357" r:id="rId6"/>
    <p:sldLayoutId id="2147489358" r:id="rId7"/>
    <p:sldLayoutId id="2147489359" r:id="rId8"/>
    <p:sldLayoutId id="2147489360" r:id="rId9"/>
    <p:sldLayoutId id="2147489361" r:id="rId10"/>
    <p:sldLayoutId id="2147489362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MiSans Heavy"/>
          <a:ea typeface="MiSans Heavy"/>
          <a:cs typeface="MiSans Heavy" panose="00000a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 Heavy" panose="00000a00000000000000" charset="-122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 Heavy" panose="00000a00000000000000" charset="-122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 Heavy" panose="00000a00000000000000" charset="-122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 Heavy" panose="00000a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93.xml" /><Relationship Id="rId3" Type="http://schemas.openxmlformats.org/officeDocument/2006/relationships/tags" Target="../tags/tag94.xml" /><Relationship Id="rId4" Type="http://schemas.openxmlformats.org/officeDocument/2006/relationships/tags" Target="../tags/tag95.xml" /><Relationship Id="rId5" Type="http://schemas.openxmlformats.org/officeDocument/2006/relationships/tags" Target="../tags/tag96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5.xml" /><Relationship Id="rId11" Type="http://schemas.openxmlformats.org/officeDocument/2006/relationships/tags" Target="../tags/tag106.xml" /><Relationship Id="rId12" Type="http://schemas.openxmlformats.org/officeDocument/2006/relationships/tags" Target="../tags/tag107.xml" /><Relationship Id="rId13" Type="http://schemas.openxmlformats.org/officeDocument/2006/relationships/tags" Target="../tags/tag108.xml" /><Relationship Id="rId14" Type="http://schemas.openxmlformats.org/officeDocument/2006/relationships/tags" Target="../tags/tag109.xml" /><Relationship Id="rId15" Type="http://schemas.openxmlformats.org/officeDocument/2006/relationships/tags" Target="../tags/tag110.xml" /><Relationship Id="rId16" Type="http://schemas.openxmlformats.org/officeDocument/2006/relationships/tags" Target="../tags/tag111.xml" /><Relationship Id="rId17" Type="http://schemas.openxmlformats.org/officeDocument/2006/relationships/tags" Target="../tags/tag112.xml" /><Relationship Id="rId18" Type="http://schemas.openxmlformats.org/officeDocument/2006/relationships/tags" Target="../tags/tag113.xml" /><Relationship Id="rId19" Type="http://schemas.openxmlformats.org/officeDocument/2006/relationships/tags" Target="../tags/tag114.xml" /><Relationship Id="rId2" Type="http://schemas.openxmlformats.org/officeDocument/2006/relationships/tags" Target="../tags/tag97.xml" /><Relationship Id="rId20" Type="http://schemas.openxmlformats.org/officeDocument/2006/relationships/tags" Target="../tags/tag115.xml" /><Relationship Id="rId21" Type="http://schemas.openxmlformats.org/officeDocument/2006/relationships/tags" Target="../tags/tag116.xml" /><Relationship Id="rId3" Type="http://schemas.openxmlformats.org/officeDocument/2006/relationships/tags" Target="../tags/tag98.xml" /><Relationship Id="rId4" Type="http://schemas.openxmlformats.org/officeDocument/2006/relationships/tags" Target="../tags/tag99.xml" /><Relationship Id="rId5" Type="http://schemas.openxmlformats.org/officeDocument/2006/relationships/tags" Target="../tags/tag100.xml" /><Relationship Id="rId6" Type="http://schemas.openxmlformats.org/officeDocument/2006/relationships/tags" Target="../tags/tag101.xml" /><Relationship Id="rId7" Type="http://schemas.openxmlformats.org/officeDocument/2006/relationships/tags" Target="../tags/tag102.xml" /><Relationship Id="rId8" Type="http://schemas.openxmlformats.org/officeDocument/2006/relationships/tags" Target="../tags/tag103.xml" /><Relationship Id="rId9" Type="http://schemas.openxmlformats.org/officeDocument/2006/relationships/tags" Target="../tags/tag10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7.xml" /><Relationship Id="rId3" Type="http://schemas.openxmlformats.org/officeDocument/2006/relationships/tags" Target="../tags/tag118.xml" /><Relationship Id="rId4" Type="http://schemas.openxmlformats.org/officeDocument/2006/relationships/tags" Target="../tags/tag11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0.xml" /><Relationship Id="rId3" Type="http://schemas.openxmlformats.org/officeDocument/2006/relationships/tags" Target="../tags/tag121.xml" /><Relationship Id="rId4" Type="http://schemas.openxmlformats.org/officeDocument/2006/relationships/tags" Target="../tags/tag12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1.xml" /><Relationship Id="rId11" Type="http://schemas.openxmlformats.org/officeDocument/2006/relationships/tags" Target="../tags/tag132.xml" /><Relationship Id="rId12" Type="http://schemas.openxmlformats.org/officeDocument/2006/relationships/tags" Target="../tags/tag133.xml" /><Relationship Id="rId13" Type="http://schemas.openxmlformats.org/officeDocument/2006/relationships/tags" Target="../tags/tag134.xml" /><Relationship Id="rId2" Type="http://schemas.openxmlformats.org/officeDocument/2006/relationships/tags" Target="../tags/tag123.xml" /><Relationship Id="rId3" Type="http://schemas.openxmlformats.org/officeDocument/2006/relationships/tags" Target="../tags/tag124.xml" /><Relationship Id="rId4" Type="http://schemas.openxmlformats.org/officeDocument/2006/relationships/tags" Target="../tags/tag125.xml" /><Relationship Id="rId5" Type="http://schemas.openxmlformats.org/officeDocument/2006/relationships/tags" Target="../tags/tag126.xml" /><Relationship Id="rId6" Type="http://schemas.openxmlformats.org/officeDocument/2006/relationships/tags" Target="../tags/tag127.xml" /><Relationship Id="rId7" Type="http://schemas.openxmlformats.org/officeDocument/2006/relationships/tags" Target="../tags/tag128.xml" /><Relationship Id="rId8" Type="http://schemas.openxmlformats.org/officeDocument/2006/relationships/tags" Target="../tags/tag129.xml" /><Relationship Id="rId9" Type="http://schemas.openxmlformats.org/officeDocument/2006/relationships/tags" Target="../tags/tag13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3.xml" /><Relationship Id="rId11" Type="http://schemas.openxmlformats.org/officeDocument/2006/relationships/tags" Target="../tags/tag144.xml" /><Relationship Id="rId12" Type="http://schemas.openxmlformats.org/officeDocument/2006/relationships/tags" Target="../tags/tag145.xml" /><Relationship Id="rId13" Type="http://schemas.openxmlformats.org/officeDocument/2006/relationships/tags" Target="../tags/tag146.xml" /><Relationship Id="rId14" Type="http://schemas.openxmlformats.org/officeDocument/2006/relationships/tags" Target="../tags/tag147.xml" /><Relationship Id="rId15" Type="http://schemas.openxmlformats.org/officeDocument/2006/relationships/tags" Target="../tags/tag148.xml" /><Relationship Id="rId16" Type="http://schemas.openxmlformats.org/officeDocument/2006/relationships/tags" Target="../tags/tag149.xml" /><Relationship Id="rId17" Type="http://schemas.openxmlformats.org/officeDocument/2006/relationships/tags" Target="../tags/tag150.xml" /><Relationship Id="rId18" Type="http://schemas.openxmlformats.org/officeDocument/2006/relationships/tags" Target="../tags/tag151.xml" /><Relationship Id="rId19" Type="http://schemas.openxmlformats.org/officeDocument/2006/relationships/tags" Target="../tags/tag152.xml" /><Relationship Id="rId2" Type="http://schemas.openxmlformats.org/officeDocument/2006/relationships/tags" Target="../tags/tag135.xml" /><Relationship Id="rId3" Type="http://schemas.openxmlformats.org/officeDocument/2006/relationships/tags" Target="../tags/tag136.xml" /><Relationship Id="rId4" Type="http://schemas.openxmlformats.org/officeDocument/2006/relationships/tags" Target="../tags/tag137.xml" /><Relationship Id="rId5" Type="http://schemas.openxmlformats.org/officeDocument/2006/relationships/tags" Target="../tags/tag138.xml" /><Relationship Id="rId6" Type="http://schemas.openxmlformats.org/officeDocument/2006/relationships/tags" Target="../tags/tag139.xml" /><Relationship Id="rId7" Type="http://schemas.openxmlformats.org/officeDocument/2006/relationships/tags" Target="../tags/tag140.xml" /><Relationship Id="rId8" Type="http://schemas.openxmlformats.org/officeDocument/2006/relationships/tags" Target="../tags/tag141.xml" /><Relationship Id="rId9" Type="http://schemas.openxmlformats.org/officeDocument/2006/relationships/tags" Target="../tags/tag14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53.xml" /><Relationship Id="rId3" Type="http://schemas.openxmlformats.org/officeDocument/2006/relationships/tags" Target="../tags/tag154.xml" /><Relationship Id="rId4" Type="http://schemas.openxmlformats.org/officeDocument/2006/relationships/tags" Target="../tags/tag155.xml" /><Relationship Id="rId5" Type="http://schemas.openxmlformats.org/officeDocument/2006/relationships/tags" Target="../tags/tag15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7.xml" /><Relationship Id="rId3" Type="http://schemas.openxmlformats.org/officeDocument/2006/relationships/tags" Target="../tags/tag158.xml" /><Relationship Id="rId4" Type="http://schemas.openxmlformats.org/officeDocument/2006/relationships/tags" Target="../tags/tag15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8.xml" /><Relationship Id="rId11" Type="http://schemas.openxmlformats.org/officeDocument/2006/relationships/tags" Target="../tags/tag169.xml" /><Relationship Id="rId12" Type="http://schemas.openxmlformats.org/officeDocument/2006/relationships/tags" Target="../tags/tag170.xml" /><Relationship Id="rId13" Type="http://schemas.openxmlformats.org/officeDocument/2006/relationships/tags" Target="../tags/tag171.xml" /><Relationship Id="rId14" Type="http://schemas.openxmlformats.org/officeDocument/2006/relationships/tags" Target="../tags/tag172.xml" /><Relationship Id="rId15" Type="http://schemas.openxmlformats.org/officeDocument/2006/relationships/tags" Target="../tags/tag173.xml" /><Relationship Id="rId16" Type="http://schemas.openxmlformats.org/officeDocument/2006/relationships/tags" Target="../tags/tag174.xml" /><Relationship Id="rId17" Type="http://schemas.openxmlformats.org/officeDocument/2006/relationships/tags" Target="../tags/tag175.xml" /><Relationship Id="rId18" Type="http://schemas.openxmlformats.org/officeDocument/2006/relationships/tags" Target="../tags/tag176.xml" /><Relationship Id="rId19" Type="http://schemas.openxmlformats.org/officeDocument/2006/relationships/tags" Target="../tags/tag177.xml" /><Relationship Id="rId2" Type="http://schemas.openxmlformats.org/officeDocument/2006/relationships/tags" Target="../tags/tag160.xml" /><Relationship Id="rId20" Type="http://schemas.openxmlformats.org/officeDocument/2006/relationships/tags" Target="../tags/tag178.xml" /><Relationship Id="rId21" Type="http://schemas.openxmlformats.org/officeDocument/2006/relationships/tags" Target="../tags/tag179.xml" /><Relationship Id="rId3" Type="http://schemas.openxmlformats.org/officeDocument/2006/relationships/tags" Target="../tags/tag161.xml" /><Relationship Id="rId4" Type="http://schemas.openxmlformats.org/officeDocument/2006/relationships/tags" Target="../tags/tag162.xml" /><Relationship Id="rId5" Type="http://schemas.openxmlformats.org/officeDocument/2006/relationships/tags" Target="../tags/tag163.xml" /><Relationship Id="rId6" Type="http://schemas.openxmlformats.org/officeDocument/2006/relationships/tags" Target="../tags/tag164.xml" /><Relationship Id="rId7" Type="http://schemas.openxmlformats.org/officeDocument/2006/relationships/tags" Target="../tags/tag165.xml" /><Relationship Id="rId8" Type="http://schemas.openxmlformats.org/officeDocument/2006/relationships/tags" Target="../tags/tag166.xml" /><Relationship Id="rId9" Type="http://schemas.openxmlformats.org/officeDocument/2006/relationships/tags" Target="../tags/tag167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8.xml" /><Relationship Id="rId11" Type="http://schemas.openxmlformats.org/officeDocument/2006/relationships/tags" Target="../tags/tag189.xml" /><Relationship Id="rId12" Type="http://schemas.openxmlformats.org/officeDocument/2006/relationships/tags" Target="../tags/tag190.xml" /><Relationship Id="rId13" Type="http://schemas.openxmlformats.org/officeDocument/2006/relationships/tags" Target="../tags/tag191.xml" /><Relationship Id="rId2" Type="http://schemas.openxmlformats.org/officeDocument/2006/relationships/tags" Target="../tags/tag180.xml" /><Relationship Id="rId3" Type="http://schemas.openxmlformats.org/officeDocument/2006/relationships/tags" Target="../tags/tag181.xml" /><Relationship Id="rId4" Type="http://schemas.openxmlformats.org/officeDocument/2006/relationships/tags" Target="../tags/tag182.xml" /><Relationship Id="rId5" Type="http://schemas.openxmlformats.org/officeDocument/2006/relationships/tags" Target="../tags/tag183.xml" /><Relationship Id="rId6" Type="http://schemas.openxmlformats.org/officeDocument/2006/relationships/tags" Target="../tags/tag184.xml" /><Relationship Id="rId7" Type="http://schemas.openxmlformats.org/officeDocument/2006/relationships/tags" Target="../tags/tag185.xml" /><Relationship Id="rId8" Type="http://schemas.openxmlformats.org/officeDocument/2006/relationships/tags" Target="../tags/tag186.xml" /><Relationship Id="rId9" Type="http://schemas.openxmlformats.org/officeDocument/2006/relationships/tags" Target="../tags/tag187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0.xml" /><Relationship Id="rId11" Type="http://schemas.openxmlformats.org/officeDocument/2006/relationships/tags" Target="../tags/tag201.xml" /><Relationship Id="rId12" Type="http://schemas.openxmlformats.org/officeDocument/2006/relationships/tags" Target="../tags/tag202.xml" /><Relationship Id="rId13" Type="http://schemas.openxmlformats.org/officeDocument/2006/relationships/tags" Target="../tags/tag203.xml" /><Relationship Id="rId14" Type="http://schemas.openxmlformats.org/officeDocument/2006/relationships/tags" Target="../tags/tag204.xml" /><Relationship Id="rId15" Type="http://schemas.openxmlformats.org/officeDocument/2006/relationships/tags" Target="../tags/tag205.xml" /><Relationship Id="rId16" Type="http://schemas.openxmlformats.org/officeDocument/2006/relationships/tags" Target="../tags/tag206.xml" /><Relationship Id="rId17" Type="http://schemas.openxmlformats.org/officeDocument/2006/relationships/tags" Target="../tags/tag207.xml" /><Relationship Id="rId2" Type="http://schemas.openxmlformats.org/officeDocument/2006/relationships/tags" Target="../tags/tag192.xml" /><Relationship Id="rId3" Type="http://schemas.openxmlformats.org/officeDocument/2006/relationships/tags" Target="../tags/tag193.xml" /><Relationship Id="rId4" Type="http://schemas.openxmlformats.org/officeDocument/2006/relationships/tags" Target="../tags/tag194.xml" /><Relationship Id="rId5" Type="http://schemas.openxmlformats.org/officeDocument/2006/relationships/tags" Target="../tags/tag195.xml" /><Relationship Id="rId6" Type="http://schemas.openxmlformats.org/officeDocument/2006/relationships/tags" Target="../tags/tag196.xml" /><Relationship Id="rId7" Type="http://schemas.openxmlformats.org/officeDocument/2006/relationships/tags" Target="../tags/tag197.xml" /><Relationship Id="rId8" Type="http://schemas.openxmlformats.org/officeDocument/2006/relationships/tags" Target="../tags/tag198.xml" /><Relationship Id="rId9" Type="http://schemas.openxmlformats.org/officeDocument/2006/relationships/tags" Target="../tags/tag199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08.xml" /><Relationship Id="rId3" Type="http://schemas.openxmlformats.org/officeDocument/2006/relationships/tags" Target="../tags/tag209.xml" /><Relationship Id="rId4" Type="http://schemas.openxmlformats.org/officeDocument/2006/relationships/tags" Target="../tags/tag210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6145234234010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tx2"/>
        </a:solidFill>
        <a:effectLst/>
      </p:bgPr>
    </p:bg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1"/>
          <p:cNvSpPr>
            <a:spLocks noGrp="1"/>
          </p:cNvSpPr>
          <p:nvPr>
            <p:ph type="body" idx="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  <p:sp>
        <p:nvSpPr>
          <p:cNvPr id="1048650" name="文本占位符 2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,</a:t>
            </a:r>
            <a:endParaRPr lang="zh-CN" altLang="en-US"/>
          </a:p>
        </p:txBody>
      </p:sp>
      <p:sp>
        <p:nvSpPr>
          <p:cNvPr id="1048652" name="标题 4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《人脸识别技术》PPT课件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tx2"/>
        </a:solidFill>
        <a:effectLst/>
      </p:bgPr>
    </p:bg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04" name="标题 3"/>
          <p:cNvSpPr>
            <a:spLocks noGrp="1"/>
          </p:cNvSpPr>
          <p:nvPr>
            <p:ph type="title" idx="1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06" name="序号"/>
          <p:cNvSpPr txBox="1"/>
          <p:nvPr>
            <p:custDataLst>
              <p:tags r:id="rId3"/>
            </p:custDataLst>
          </p:nvPr>
        </p:nvSpPr>
        <p:spPr>
          <a:xfrm>
            <a:off x="580914" y="2278904"/>
            <a:ext cx="667765" cy="66776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000">
                <a:solidFill>
                  <a:schemeClr val="accent1"/>
                </a:solidFill>
                <a:latin typeface="+mj-lt"/>
                <a:ea typeface="MiSans Heavy"/>
              </a:rPr>
              <a:t>01</a:t>
            </a:r>
            <a:endParaRPr lang="en-US" sz="2000">
              <a:solidFill>
                <a:schemeClr val="accent1"/>
              </a:solidFill>
              <a:latin typeface="+mj-lt"/>
              <a:ea typeface="MiSans Heavy"/>
            </a:endParaRPr>
          </a:p>
        </p:txBody>
      </p:sp>
      <p:sp>
        <p:nvSpPr>
          <p:cNvPr id="1048808" name="标题"/>
          <p:cNvSpPr txBox="1"/>
          <p:nvPr>
            <p:custDataLst>
              <p:tags r:id="rId4"/>
            </p:custDataLst>
          </p:nvPr>
        </p:nvSpPr>
        <p:spPr>
          <a:xfrm>
            <a:off x="1102174" y="3324286"/>
            <a:ext cx="1510022" cy="1593416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2400" i="1" kern="1200" spc="300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添加</a:t>
            </a:r>
            <a:endParaRPr lang="zh-CN" altLang="en-US"/>
          </a:p>
          <a:p>
            <a:r>
              <a:rPr lang="zh-CN" altLang="en-US"/>
              <a:t>目录标题</a:t>
            </a:r>
            <a:endParaRPr lang="zh-CN" altLang="en-US"/>
          </a:p>
        </p:txBody>
      </p:sp>
      <p:cxnSp>
        <p:nvCxnSpPr>
          <p:cNvPr id="3145775" name="直接连接符 24"/>
          <p:cNvCxnSpPr/>
          <p:nvPr>
            <p:custDataLst>
              <p:tags r:id="rId5"/>
            </p:custDataLst>
          </p:nvPr>
        </p:nvCxnSpPr>
        <p:spPr>
          <a:xfrm flipH="1">
            <a:off x="922363" y="2946670"/>
            <a:ext cx="0" cy="2588821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810" name="序号"/>
          <p:cNvSpPr txBox="1"/>
          <p:nvPr>
            <p:custDataLst>
              <p:tags r:id="rId6"/>
            </p:custDataLst>
          </p:nvPr>
        </p:nvSpPr>
        <p:spPr>
          <a:xfrm>
            <a:off x="2388552" y="2278117"/>
            <a:ext cx="667765" cy="66776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000">
                <a:solidFill>
                  <a:schemeClr val="accent1"/>
                </a:solidFill>
                <a:latin typeface="+mj-lt"/>
                <a:ea typeface="MiSans Heavy"/>
              </a:rPr>
              <a:t>02</a:t>
            </a:r>
            <a:endParaRPr lang="en-US" sz="2000">
              <a:solidFill>
                <a:schemeClr val="accent1"/>
              </a:solidFill>
              <a:latin typeface="+mj-lt"/>
              <a:ea typeface="MiSans Heavy"/>
            </a:endParaRPr>
          </a:p>
        </p:txBody>
      </p:sp>
      <p:sp>
        <p:nvSpPr>
          <p:cNvPr id="1048812" name="标题"/>
          <p:cNvSpPr txBox="1"/>
          <p:nvPr>
            <p:custDataLst>
              <p:tags r:id="rId7"/>
            </p:custDataLst>
          </p:nvPr>
        </p:nvSpPr>
        <p:spPr>
          <a:xfrm>
            <a:off x="2909606" y="3323697"/>
            <a:ext cx="1510022" cy="1593416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2400" i="1" kern="1200" spc="300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人脸识别技术概述</a:t>
            </a:r>
            <a:endParaRPr lang="zh-CN" altLang="en-US"/>
          </a:p>
        </p:txBody>
      </p:sp>
      <p:cxnSp>
        <p:nvCxnSpPr>
          <p:cNvPr id="3145777" name="直接连接符 50"/>
          <p:cNvCxnSpPr/>
          <p:nvPr>
            <p:custDataLst>
              <p:tags r:id="rId8"/>
            </p:custDataLst>
          </p:nvPr>
        </p:nvCxnSpPr>
        <p:spPr>
          <a:xfrm flipH="1">
            <a:off x="2730001" y="2945882"/>
            <a:ext cx="0" cy="2588821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814" name="序号"/>
          <p:cNvSpPr txBox="1"/>
          <p:nvPr>
            <p:custDataLst>
              <p:tags r:id="rId9"/>
            </p:custDataLst>
          </p:nvPr>
        </p:nvSpPr>
        <p:spPr>
          <a:xfrm>
            <a:off x="4196190" y="2278904"/>
            <a:ext cx="667765" cy="66776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000">
                <a:solidFill>
                  <a:schemeClr val="accent1"/>
                </a:solidFill>
                <a:latin typeface="+mj-lt"/>
                <a:ea typeface="MiSans Heavy"/>
              </a:rPr>
              <a:t>03</a:t>
            </a:r>
            <a:endParaRPr lang="en-US" sz="2000">
              <a:solidFill>
                <a:schemeClr val="accent1"/>
              </a:solidFill>
              <a:latin typeface="+mj-lt"/>
              <a:ea typeface="MiSans Heavy"/>
            </a:endParaRPr>
          </a:p>
        </p:txBody>
      </p:sp>
      <p:sp>
        <p:nvSpPr>
          <p:cNvPr id="1048816" name="标题"/>
          <p:cNvSpPr txBox="1"/>
          <p:nvPr>
            <p:custDataLst>
              <p:tags r:id="rId10"/>
            </p:custDataLst>
          </p:nvPr>
        </p:nvSpPr>
        <p:spPr>
          <a:xfrm>
            <a:off x="4717627" y="3324286"/>
            <a:ext cx="1510022" cy="1593416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2400" i="1" kern="1200" spc="300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人脸识别技术的基本原理</a:t>
            </a:r>
            <a:endParaRPr lang="zh-CN" altLang="en-US"/>
          </a:p>
        </p:txBody>
      </p:sp>
      <p:cxnSp>
        <p:nvCxnSpPr>
          <p:cNvPr id="3145779" name="直接连接符 55"/>
          <p:cNvCxnSpPr/>
          <p:nvPr>
            <p:custDataLst>
              <p:tags r:id="rId11"/>
            </p:custDataLst>
          </p:nvPr>
        </p:nvCxnSpPr>
        <p:spPr>
          <a:xfrm flipH="1">
            <a:off x="4537639" y="2946670"/>
            <a:ext cx="0" cy="2588821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818" name="序号"/>
          <p:cNvSpPr txBox="1"/>
          <p:nvPr>
            <p:custDataLst>
              <p:tags r:id="rId12"/>
            </p:custDataLst>
          </p:nvPr>
        </p:nvSpPr>
        <p:spPr>
          <a:xfrm>
            <a:off x="6003828" y="2278117"/>
            <a:ext cx="667765" cy="66776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000">
                <a:solidFill>
                  <a:schemeClr val="accent1"/>
                </a:solidFill>
                <a:latin typeface="+mj-lt"/>
                <a:ea typeface="MiSans Heavy"/>
              </a:rPr>
              <a:t>04</a:t>
            </a:r>
            <a:endParaRPr lang="en-US" sz="2000">
              <a:solidFill>
                <a:schemeClr val="accent1"/>
              </a:solidFill>
              <a:latin typeface="+mj-lt"/>
              <a:ea typeface="MiSans Heavy"/>
            </a:endParaRPr>
          </a:p>
        </p:txBody>
      </p:sp>
      <p:sp>
        <p:nvSpPr>
          <p:cNvPr id="1048820" name="标题"/>
          <p:cNvSpPr txBox="1"/>
          <p:nvPr>
            <p:custDataLst>
              <p:tags r:id="rId13"/>
            </p:custDataLst>
          </p:nvPr>
        </p:nvSpPr>
        <p:spPr>
          <a:xfrm>
            <a:off x="6525059" y="3323697"/>
            <a:ext cx="1510022" cy="1593416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2400" i="1" kern="1200" spc="300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人脸识别技术的关键技术</a:t>
            </a:r>
            <a:endParaRPr lang="zh-CN" altLang="en-US"/>
          </a:p>
        </p:txBody>
      </p:sp>
      <p:cxnSp>
        <p:nvCxnSpPr>
          <p:cNvPr id="3145781" name="直接连接符 60"/>
          <p:cNvCxnSpPr/>
          <p:nvPr>
            <p:custDataLst>
              <p:tags r:id="rId14"/>
            </p:custDataLst>
          </p:nvPr>
        </p:nvCxnSpPr>
        <p:spPr>
          <a:xfrm flipH="1">
            <a:off x="6345277" y="2945882"/>
            <a:ext cx="0" cy="2588821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822" name="序号"/>
          <p:cNvSpPr txBox="1"/>
          <p:nvPr>
            <p:custDataLst>
              <p:tags r:id="rId15"/>
            </p:custDataLst>
          </p:nvPr>
        </p:nvSpPr>
        <p:spPr>
          <a:xfrm>
            <a:off x="7811466" y="2278904"/>
            <a:ext cx="667765" cy="66776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000">
                <a:solidFill>
                  <a:schemeClr val="accent1"/>
                </a:solidFill>
                <a:latin typeface="+mj-lt"/>
                <a:ea typeface="MiSans Heavy"/>
              </a:rPr>
              <a:t>05</a:t>
            </a:r>
            <a:endParaRPr lang="en-US" sz="2000">
              <a:solidFill>
                <a:schemeClr val="accent1"/>
              </a:solidFill>
              <a:latin typeface="+mj-lt"/>
              <a:ea typeface="MiSans Heavy"/>
            </a:endParaRPr>
          </a:p>
        </p:txBody>
      </p:sp>
      <p:sp>
        <p:nvSpPr>
          <p:cNvPr id="1048824" name="标题"/>
          <p:cNvSpPr txBox="1"/>
          <p:nvPr>
            <p:custDataLst>
              <p:tags r:id="rId16"/>
            </p:custDataLst>
          </p:nvPr>
        </p:nvSpPr>
        <p:spPr>
          <a:xfrm>
            <a:off x="8332491" y="3324286"/>
            <a:ext cx="1510022" cy="1593416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2400" i="1" kern="1200" spc="300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人脸识别技术的实践案例</a:t>
            </a:r>
            <a:endParaRPr lang="zh-CN" altLang="en-US"/>
          </a:p>
        </p:txBody>
      </p:sp>
      <p:cxnSp>
        <p:nvCxnSpPr>
          <p:cNvPr id="3145783" name="直接连接符 65"/>
          <p:cNvCxnSpPr/>
          <p:nvPr>
            <p:custDataLst>
              <p:tags r:id="rId17"/>
            </p:custDataLst>
          </p:nvPr>
        </p:nvCxnSpPr>
        <p:spPr>
          <a:xfrm flipH="1">
            <a:off x="8152915" y="2946670"/>
            <a:ext cx="0" cy="2588821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826" name="序号"/>
          <p:cNvSpPr txBox="1"/>
          <p:nvPr>
            <p:custDataLst>
              <p:tags r:id="rId18"/>
            </p:custDataLst>
          </p:nvPr>
        </p:nvSpPr>
        <p:spPr>
          <a:xfrm>
            <a:off x="9619105" y="2278117"/>
            <a:ext cx="667765" cy="66776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000">
                <a:solidFill>
                  <a:schemeClr val="accent1"/>
                </a:solidFill>
                <a:latin typeface="+mj-lt"/>
                <a:ea typeface="MiSans Heavy"/>
              </a:rPr>
              <a:t>06</a:t>
            </a:r>
            <a:endParaRPr lang="en-US" sz="2000">
              <a:solidFill>
                <a:schemeClr val="accent1"/>
              </a:solidFill>
              <a:latin typeface="+mj-lt"/>
              <a:ea typeface="MiSans Heavy"/>
            </a:endParaRPr>
          </a:p>
        </p:txBody>
      </p:sp>
      <p:sp>
        <p:nvSpPr>
          <p:cNvPr id="1048828" name="标题"/>
          <p:cNvSpPr txBox="1"/>
          <p:nvPr>
            <p:custDataLst>
              <p:tags r:id="rId19"/>
            </p:custDataLst>
          </p:nvPr>
        </p:nvSpPr>
        <p:spPr>
          <a:xfrm>
            <a:off x="10140512" y="3323697"/>
            <a:ext cx="1510022" cy="1593416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2400" i="1" kern="1200" spc="300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人脸识别技术的挑战与未来发展</a:t>
            </a:r>
            <a:endParaRPr lang="zh-CN" altLang="en-US"/>
          </a:p>
        </p:txBody>
      </p:sp>
      <p:cxnSp>
        <p:nvCxnSpPr>
          <p:cNvPr id="3145785" name="直接连接符 70"/>
          <p:cNvCxnSpPr/>
          <p:nvPr>
            <p:custDataLst>
              <p:tags r:id="rId20"/>
            </p:custDataLst>
          </p:nvPr>
        </p:nvCxnSpPr>
        <p:spPr>
          <a:xfrm flipH="1">
            <a:off x="9960554" y="2945882"/>
            <a:ext cx="0" cy="2588821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  <p:custDataLst>
      <p:tags r:id="rId21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tx2"/>
        </a:solidFill>
        <a:effectLst/>
      </p:bgPr>
    </p:bg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58" name="文本占位符 1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  <p:sp>
        <p:nvSpPr>
          <p:cNvPr id="1048860" name="标题 2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tx2"/>
        </a:solidFill>
        <a:effectLst/>
      </p:bgPr>
    </p:bg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02" name="文本占位符 1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  <p:sp>
        <p:nvSpPr>
          <p:cNvPr id="1048904" name="标题 2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人脸识别技术概述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74" name="标题 2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人脸识别技术的定义</a:t>
            </a:r>
            <a:endParaRPr lang="zh-CN" altLang="en-US"/>
          </a:p>
        </p:txBody>
      </p:sp>
      <p:sp>
        <p:nvSpPr>
          <p:cNvPr id="1048976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8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8980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2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84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6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8988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0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92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人脸识别技术可以分为静态人脸识别和动态人脸识别两种类型。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8994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fontScale="83333"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人脸识别技术需要处理大量的人脸图像数据，因此需要强大的计算能力和高效的算法。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8996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人脸识别技术是一种通过计算机视觉技术，识别出人脸特征的技术。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8998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人脸识别技术可以应用于身份验证、安全监控、智能门禁等领域。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32" name="标题 2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人脸识别技术的发展历程</a:t>
            </a:r>
            <a:endParaRPr lang="zh-CN" altLang="en-US"/>
          </a:p>
        </p:txBody>
      </p:sp>
      <p:sp>
        <p:nvSpPr>
          <p:cNvPr id="1049034" name="圆角矩形 26"/>
          <p:cNvSpPr/>
          <p:nvPr>
            <p:custDataLst>
              <p:tags r:id="rId2"/>
            </p:custDataLst>
          </p:nvPr>
        </p:nvSpPr>
        <p:spPr>
          <a:xfrm>
            <a:off x="608400" y="2031411"/>
            <a:ext cx="1660929" cy="367653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36" name="圆角矩形 28"/>
          <p:cNvSpPr/>
          <p:nvPr>
            <p:custDataLst>
              <p:tags r:id="rId3"/>
            </p:custDataLst>
          </p:nvPr>
        </p:nvSpPr>
        <p:spPr>
          <a:xfrm>
            <a:off x="610328" y="2031411"/>
            <a:ext cx="1657424" cy="1953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038" name="文本框 31"/>
          <p:cNvSpPr txBox="1"/>
          <p:nvPr>
            <p:custDataLst>
              <p:tags r:id="rId4"/>
            </p:custDataLst>
          </p:nvPr>
        </p:nvSpPr>
        <p:spPr>
          <a:xfrm>
            <a:off x="712507" y="2418279"/>
            <a:ext cx="1453649" cy="3258178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1960年代：人脸识别技术开始出现，主要用于军事和科研领域</a:t>
            </a:r>
            <a:endParaRPr lang="zh-CN" altLang="en-US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0" name="圆角矩形 29"/>
          <p:cNvSpPr/>
          <p:nvPr>
            <p:custDataLst>
              <p:tags r:id="rId5"/>
            </p:custDataLst>
          </p:nvPr>
        </p:nvSpPr>
        <p:spPr>
          <a:xfrm>
            <a:off x="2470124" y="2031411"/>
            <a:ext cx="1660929" cy="367653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42" name="圆角矩形 32"/>
          <p:cNvSpPr/>
          <p:nvPr>
            <p:custDataLst>
              <p:tags r:id="rId6"/>
            </p:custDataLst>
          </p:nvPr>
        </p:nvSpPr>
        <p:spPr>
          <a:xfrm>
            <a:off x="2472052" y="2031411"/>
            <a:ext cx="1657424" cy="1953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044" name="文本框 34"/>
          <p:cNvSpPr txBox="1"/>
          <p:nvPr>
            <p:custDataLst>
              <p:tags r:id="rId7"/>
            </p:custDataLst>
          </p:nvPr>
        </p:nvSpPr>
        <p:spPr>
          <a:xfrm>
            <a:off x="2574232" y="2418279"/>
            <a:ext cx="1453649" cy="32594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1970年代：人脸识别技术逐渐成熟，开始应用于商业领域</a:t>
            </a:r>
            <a:endParaRPr lang="zh-CN" altLang="en-US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6" name="圆角矩形 3"/>
          <p:cNvSpPr/>
          <p:nvPr>
            <p:custDataLst>
              <p:tags r:id="rId8"/>
            </p:custDataLst>
          </p:nvPr>
        </p:nvSpPr>
        <p:spPr>
          <a:xfrm>
            <a:off x="4331849" y="2031411"/>
            <a:ext cx="1660929" cy="367653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48" name="圆角矩形 4"/>
          <p:cNvSpPr/>
          <p:nvPr>
            <p:custDataLst>
              <p:tags r:id="rId9"/>
            </p:custDataLst>
          </p:nvPr>
        </p:nvSpPr>
        <p:spPr>
          <a:xfrm>
            <a:off x="4333777" y="2031411"/>
            <a:ext cx="1657424" cy="1953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050" name="文本框 5"/>
          <p:cNvSpPr txBox="1"/>
          <p:nvPr>
            <p:custDataLst>
              <p:tags r:id="rId10"/>
            </p:custDataLst>
          </p:nvPr>
        </p:nvSpPr>
        <p:spPr>
          <a:xfrm>
            <a:off x="4435956" y="2418279"/>
            <a:ext cx="1453649" cy="32594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1980年代：人脸识别技术得到广泛应用，如银行、机场等</a:t>
            </a:r>
            <a:endParaRPr lang="zh-CN" altLang="en-US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2" name="圆角矩形 8"/>
          <p:cNvSpPr/>
          <p:nvPr>
            <p:custDataLst>
              <p:tags r:id="rId11"/>
            </p:custDataLst>
          </p:nvPr>
        </p:nvSpPr>
        <p:spPr>
          <a:xfrm>
            <a:off x="6193573" y="2031411"/>
            <a:ext cx="1660929" cy="367653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54" name="圆角矩形 9"/>
          <p:cNvSpPr/>
          <p:nvPr>
            <p:custDataLst>
              <p:tags r:id="rId12"/>
            </p:custDataLst>
          </p:nvPr>
        </p:nvSpPr>
        <p:spPr>
          <a:xfrm>
            <a:off x="6195501" y="2031411"/>
            <a:ext cx="1657424" cy="1953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056" name="文本框 10"/>
          <p:cNvSpPr txBox="1"/>
          <p:nvPr>
            <p:custDataLst>
              <p:tags r:id="rId13"/>
            </p:custDataLst>
          </p:nvPr>
        </p:nvSpPr>
        <p:spPr>
          <a:xfrm>
            <a:off x="6297681" y="2418279"/>
            <a:ext cx="1453649" cy="3259464"/>
          </a:xfrm>
          <a:prstGeom prst="rect">
            <a:avLst/>
          </a:prstGeom>
          <a:noFill/>
        </p:spPr>
        <p:txBody>
          <a:bodyPr wrap="square" rtlCol="0" anchor="t" anchorCtr="0">
            <a:normAutofit fontScale="8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1990年代：人脸识别技术开始向智能化方向发展，如人脸识别系统、人脸识别门禁等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8" name="圆角矩形 6"/>
          <p:cNvSpPr/>
          <p:nvPr>
            <p:custDataLst>
              <p:tags r:id="rId14"/>
            </p:custDataLst>
          </p:nvPr>
        </p:nvSpPr>
        <p:spPr>
          <a:xfrm>
            <a:off x="8055297" y="2032696"/>
            <a:ext cx="1660929" cy="367653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60" name="圆角矩形 7"/>
          <p:cNvSpPr/>
          <p:nvPr>
            <p:custDataLst>
              <p:tags r:id="rId15"/>
            </p:custDataLst>
          </p:nvPr>
        </p:nvSpPr>
        <p:spPr>
          <a:xfrm>
            <a:off x="8057225" y="2032696"/>
            <a:ext cx="1657424" cy="1953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062" name="文本框 11"/>
          <p:cNvSpPr txBox="1"/>
          <p:nvPr>
            <p:custDataLst>
              <p:tags r:id="rId16"/>
            </p:custDataLst>
          </p:nvPr>
        </p:nvSpPr>
        <p:spPr>
          <a:xfrm>
            <a:off x="8159405" y="2419564"/>
            <a:ext cx="1453649" cy="3259464"/>
          </a:xfrm>
          <a:prstGeom prst="rect">
            <a:avLst/>
          </a:prstGeom>
          <a:noFill/>
        </p:spPr>
        <p:txBody>
          <a:bodyPr wrap="square" rtlCol="0" anchor="t" anchorCtr="0">
            <a:normAutofit fontScale="8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2000年代：人脸识别技术逐渐普及，如智能手机、平板电脑等设备开始搭载人脸识别功能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4" name="圆角矩形 16"/>
          <p:cNvSpPr/>
          <p:nvPr>
            <p:custDataLst>
              <p:tags r:id="rId17"/>
            </p:custDataLst>
          </p:nvPr>
        </p:nvSpPr>
        <p:spPr>
          <a:xfrm>
            <a:off x="9917022" y="2032696"/>
            <a:ext cx="1660929" cy="367653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66" name="圆角矩形 17"/>
          <p:cNvSpPr/>
          <p:nvPr>
            <p:custDataLst>
              <p:tags r:id="rId18"/>
            </p:custDataLst>
          </p:nvPr>
        </p:nvSpPr>
        <p:spPr>
          <a:xfrm>
            <a:off x="9918950" y="2032696"/>
            <a:ext cx="1657424" cy="1953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068" name="文本框 18"/>
          <p:cNvSpPr txBox="1"/>
          <p:nvPr>
            <p:custDataLst>
              <p:tags r:id="rId19"/>
            </p:custDataLst>
          </p:nvPr>
        </p:nvSpPr>
        <p:spPr>
          <a:xfrm>
            <a:off x="10021129" y="2419564"/>
            <a:ext cx="1453649" cy="3259464"/>
          </a:xfrm>
          <a:prstGeom prst="rect">
            <a:avLst/>
          </a:prstGeom>
          <a:noFill/>
        </p:spPr>
        <p:txBody>
          <a:bodyPr wrap="square" rtlCol="0" anchor="t" anchorCtr="0">
            <a:normAutofit fontScale="8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2010年代：人脸识别技术开始向深度学习方向发展，如人脸识别算法、人脸识别模型等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02" name="标题 2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人脸识别技术的应用场景</a:t>
            </a:r>
            <a:endParaRPr lang="zh-CN" altLang="en-US"/>
          </a:p>
        </p:txBody>
      </p:sp>
      <p:sp>
        <p:nvSpPr>
          <p:cNvPr id="1049104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身份验证：如登录系统、支付等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6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安全监控：如监控摄像头、门禁系统等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8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智能设备：如智能手机、智能门锁等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0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社交娱乐：如美颜相机、换脸软件等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tx2"/>
        </a:solidFill>
        <a:effectLst/>
      </p:bgPr>
    </p:bg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44" name="文本占位符 1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  <p:sp>
        <p:nvSpPr>
          <p:cNvPr id="1049146" name="标题 2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人脸识别技术的基本原理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16" name="标题 2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人脸检测与定位</a:t>
            </a:r>
            <a:endParaRPr lang="zh-CN" altLang="en-US"/>
          </a:p>
        </p:txBody>
      </p:sp>
      <p:sp>
        <p:nvSpPr>
          <p:cNvPr id="1049218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20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22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24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26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28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30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32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3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检测方法：基于图像处理和机器学习的方法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3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应用领域：人脸识别、表情识别、姿态估计等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38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40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42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44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46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48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50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52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5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技术挑战：光照变化、遮挡、姿态变化等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5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定位方法：使用人脸特征点检测和跟踪技术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90" name="标题 2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人脸特征提取</a:t>
            </a:r>
            <a:endParaRPr lang="zh-CN" altLang="en-US"/>
          </a:p>
        </p:txBody>
      </p:sp>
      <p:sp>
        <p:nvSpPr>
          <p:cNvPr id="1049292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94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96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特征点检测：定位人脸上的关键点，如眼睛、鼻子、嘴巴等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98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00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02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特征描述：对关键点进行描述，如颜色、纹理、形状等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304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06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08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特征匹配：将提取的特征与数据库中的特征进行匹配，以识别身份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310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12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14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特征融合：将多个特征进行融合，以提高识别准确率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48" name="标题 2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人脸比对与识别</a:t>
            </a:r>
            <a:endParaRPr lang="zh-CN" altLang="en-US"/>
          </a:p>
        </p:txBody>
      </p:sp>
      <p:sp>
        <p:nvSpPr>
          <p:cNvPr id="1049350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52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54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56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相似度计算：通过比较特征的相似度，来判断两张人脸的相似度</a:t>
            </a:r>
            <a:endParaRPr lang="en-US" altLang="zh-CN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8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60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62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64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78889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基本原理：通过比较人脸图像的特征，如眼睛、鼻子、嘴巴等，来判断两张人脸是否属于同一个人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6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68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70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72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特征提取：通过深度学习算法，提取人脸图像的特征，如边缘、纹理、颜色等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4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76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78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80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识别结果：根据相似度，判断两张人脸是否属于同一个人，并给出识别结果</a:t>
            </a:r>
            <a:endParaRPr lang="en-US" altLang="zh-CN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tx2"/>
        </a:solidFill>
        <a:effectLst/>
      </p:bgPr>
    </p:bg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414" name="文本占位符 1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FOUR</a:t>
            </a:r>
            <a:endParaRPr lang="zh-CN" altLang="en-US"/>
          </a:p>
        </p:txBody>
      </p:sp>
      <p:sp>
        <p:nvSpPr>
          <p:cNvPr id="1049416" name="标题 2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人脸识别技术的关键技术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https://d.book118.com/586145234234010031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文本样式"/>
  <p:tag name="KSO_WM_UNIT_TYPE" val="b"/>
  <p:tag name="KSO_WM_UNIT_VALUE" val="36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 YOU"/>
  <p:tag name="KSO_WM_UNIT_TYPE" val="a"/>
  <p:tag name="KSO_WM_UNIT_VALUE" val="10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ISCONTENTSTITLE" val="0"/>
  <p:tag name="KSO_WM_UNIT_ISNUMDGMTITLE" val="0"/>
  <p:tag name="KSO_WM_UNIT_LAYERLEVEL" val="1"/>
  <p:tag name="KSO_WM_UNIT_NOCLEAR" val="0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296"/>
  <p:tag name="KSO_WM_TEMPLATE_MASTER_TYPE" val="0"/>
  <p:tag name="KSO_WM_TEMPLATE_SUBCATEGORY" val="29"/>
  <p:tag name="KSO_WM_TEMPLATE_THUMBS_INDEX" val="1、9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35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96.xml><?xml version="1.0" encoding="utf-8"?>
<p:tagLst xmlns:p="http://schemas.openxmlformats.org/presentationml/2006/main">
  <p:tag name="KSO_WM_BEAUTIFY_FLAG" val="#wm#"/>
  <p:tag name="KSO_WM_SLIDE_CONTENT_AREA" val="{&quot;left&quot;:&quot;140.25&quot;,&quot;top&quot;:&quot;121.15&quot;,&quot;width&quot;:&quot;679.5&quot;,&quot;height&quot;:&quot;208.75&quot;}"/>
  <p:tag name="KSO_WM_SLIDE_ID" val="custom20230296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296"/>
  <p:tag name="KSO_WM_TEMPLATE_MASTER_TYPE" val="0"/>
  <p:tag name="KSO_WM_TEMPLATE_SUBCATEGORY" val="29"/>
  <p:tag name="KSO_WM_TEMPLATE_THUMBS_INDEX" val="1、9"/>
</p:tagLst>
</file>

<file path=ppt/tags/tag9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.800000011920929,&quot;colorType&quot;:1,&quot;foreColorIndex&quot;:5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 目录标题"/>
  <p:tag name="KSO_WM_UNIT_TYPE" val="l_h_a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1_2"/>
  <p:tag name="KSO_WM_UNIT_INDEX" val="1_1_2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.800000011920929,&quot;colorType&quot;:1,&quot;foreColorIndex&quot;:5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 目录标题"/>
  <p:tag name="KSO_WM_UNIT_TYPE" val="l_h_a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2_2"/>
  <p:tag name="KSO_WM_UNIT_INDEX" val="1_2_2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.800000011920929,&quot;colorType&quot;:1,&quot;foreColorIndex&quot;:5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 目录标题"/>
  <p:tag name="KSO_WM_UNIT_TYPE" val="l_h_a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3_2"/>
  <p:tag name="KSO_WM_UNIT_INDEX" val="1_3_2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.800000011920929,&quot;colorType&quot;:1,&quot;foreColorIndex&quot;:5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 目录标题"/>
  <p:tag name="KSO_WM_UNIT_TYPE" val="l_h_a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4_2"/>
  <p:tag name="KSO_WM_UNIT_INDEX" val="1_4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.800000011920929,&quot;colorType&quot;:1,&quot;foreColorIndex&quot;:5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 目录标题"/>
  <p:tag name="KSO_WM_UNIT_TYPE" val="l_h_a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5_2"/>
  <p:tag name="KSO_WM_UNIT_INDEX" val="1_5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.800000011920929,&quot;colorType&quot;:1,&quot;foreColorIndex&quot;:5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 目录标题"/>
  <p:tag name="KSO_WM_UNIT_TYPE" val="l_h_a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6_2"/>
  <p:tag name="KSO_WM_UNIT_INDEX" val="1_6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96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296"/>
  <p:tag name="KSO_WM_TEMPLATE_MASTER_TYPE" val="0"/>
  <p:tag name="KSO_WM_TEMPLATE_SUBCATEGORY" val="29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6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19.xml><?xml version="1.0" encoding="utf-8"?>
<p:tagLst xmlns:p="http://schemas.openxmlformats.org/presentationml/2006/main">
  <p:tag name="KSO_WM_BEAUTIFY_FLAG" val="#wm#"/>
  <p:tag name="KSO_WM_SLIDE_CONTENT_AREA" val="{&quot;left&quot;:&quot;172.55&quot;,&quot;top&quot;:&quot;71.7&quot;,&quot;width&quot;:&quot;610.65&quot;,&quot;height&quot;:&quot;313.05&quot;}"/>
  <p:tag name="KSO_WM_SLIDE_ID" val="custom202302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96"/>
  <p:tag name="KSO_WM_TEMPLATE_MASTER_TYPE" val="0"/>
  <p:tag name="KSO_WM_TEMPLATE_SUBCATEGORY" val="29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6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22.xml><?xml version="1.0" encoding="utf-8"?>
<p:tagLst xmlns:p="http://schemas.openxmlformats.org/presentationml/2006/main">
  <p:tag name="KSO_WM_BEAUTIFY_FLAG" val="#wm#"/>
  <p:tag name="KSO_WM_SLIDE_CONTENT_AREA" val="{&quot;left&quot;:&quot;172.55&quot;,&quot;top&quot;:&quot;71.7&quot;,&quot;width&quot;:&quot;610.65&quot;,&quot;height&quot;:&quot;313.05&quot;}"/>
  <p:tag name="KSO_WM_SLIDE_ID" val="custom202302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96"/>
  <p:tag name="KSO_WM_TEMPLATE_MASTER_TYPE" val="0"/>
  <p:tag name="KSO_WM_TEMPLATE_SUBCATEGORY" val="29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1_1"/>
  <p:tag name="KSO_WM_UNIT_INDEX" val="1_1_1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1_2"/>
  <p:tag name="KSO_WM_UNIT_INDEX" val="1_1_2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1_1"/>
  <p:tag name="KSO_WM_UNIT_INDEX" val="1_1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2_1"/>
  <p:tag name="KSO_WM_UNIT_INDEX" val="1_2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2_2"/>
  <p:tag name="KSO_WM_UNIT_INDEX" val="1_2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2_1"/>
  <p:tag name="KSO_WM_UNIT_INDEX" val="1_2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3_1"/>
  <p:tag name="KSO_WM_UNIT_INDEX" val="1_3_1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3_2"/>
  <p:tag name="KSO_WM_UNIT_INDEX" val="1_3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3_1"/>
  <p:tag name="KSO_WM_UNIT_INDEX" val="1_3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4_1"/>
  <p:tag name="KSO_WM_UNIT_INDEX" val="1_4_1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4_2"/>
  <p:tag name="KSO_WM_UNIT_INDEX" val="1_4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4_1"/>
  <p:tag name="KSO_WM_UNIT_INDEX" val="1_4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5_1"/>
  <p:tag name="KSO_WM_UNIT_INDEX" val="1_5_1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5_2"/>
  <p:tag name="KSO_WM_UNIT_INDEX" val="1_5_2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5_1"/>
  <p:tag name="KSO_WM_UNIT_INDEX" val="1_5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6_1"/>
  <p:tag name="KSO_WM_UNIT_INDEX" val="1_6_1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6_2"/>
  <p:tag name="KSO_WM_UNIT_INDEX" val="1_6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6_1"/>
  <p:tag name="KSO_WM_UNIT_INDEX" val="1_6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6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6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59.xml><?xml version="1.0" encoding="utf-8"?>
<p:tagLst xmlns:p="http://schemas.openxmlformats.org/presentationml/2006/main">
  <p:tag name="KSO_WM_BEAUTIFY_FLAG" val="#wm#"/>
  <p:tag name="KSO_WM_SLIDE_CONTENT_AREA" val="{&quot;left&quot;:&quot;172.55&quot;,&quot;top&quot;:&quot;71.7&quot;,&quot;width&quot;:&quot;610.65&quot;,&quot;height&quot;:&quot;313.05&quot;}"/>
  <p:tag name="KSO_WM_SLIDE_ID" val="custom202302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96"/>
  <p:tag name="KSO_WM_TEMPLATE_MASTER_TYPE" val="0"/>
  <p:tag name="KSO_WM_TEMPLATE_SUBCATEGORY" val="29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6_7*e*1"/>
  <p:tag name="KSO_WM_UNIT_INDEX" val="1"/>
  <p:tag name="KSO_WM_UNIT_LAYERLEVEL" val="1"/>
  <p:tag name="KSO_WM_UNIT_NOCLEAR" val="0"/>
  <p:tag name="KSO_WM_UNIT_PRESET_TEXT" val="PART FOUR"/>
  <p:tag name="KSO_WM_UNIT_TYPE" val="e"/>
  <p:tag name="KSO_WM_UNIT_VALUE" val="6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10.xml><?xml version="1.0" encoding="utf-8"?>
<p:tagLst xmlns:p="http://schemas.openxmlformats.org/presentationml/2006/main">
  <p:tag name="KSO_WM_BEAUTIFY_FLAG" val="#wm#"/>
  <p:tag name="KSO_WM_SLIDE_CONTENT_AREA" val="{&quot;left&quot;:&quot;172.55&quot;,&quot;top&quot;:&quot;71.7&quot;,&quot;width&quot;:&quot;610.65&quot;,&quot;height&quot;:&quot;313.05&quot;}"/>
  <p:tag name="KSO_WM_SLIDE_ID" val="custom202302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96"/>
  <p:tag name="KSO_WM_TEMPLATE_MASTER_TYPE" val="0"/>
  <p:tag name="KSO_WM_TEMPLATE_SUBCATEGORY" val="29"/>
</p:tagLst>
</file>

<file path=ppt/tags/tag21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79">
      <a:dk1>
        <a:srgbClr val="000000"/>
      </a:dk1>
      <a:lt1>
        <a:srgbClr val="FFFFFF"/>
      </a:lt1>
      <a:dk2>
        <a:srgbClr val="043460"/>
      </a:dk2>
      <a:lt2>
        <a:srgbClr val="EFFFFF"/>
      </a:lt2>
      <a:accent1>
        <a:srgbClr val="09FFFF"/>
      </a:accent1>
      <a:accent2>
        <a:srgbClr val="1ADCFF"/>
      </a:accent2>
      <a:accent3>
        <a:srgbClr val="2CB9FF"/>
      </a:accent3>
      <a:accent4>
        <a:srgbClr val="3D97FF"/>
      </a:accent4>
      <a:accent5>
        <a:srgbClr val="4F74FF"/>
      </a:accent5>
      <a:accent6>
        <a:srgbClr val="6051FF"/>
      </a:accent6>
      <a:hlink>
        <a:srgbClr val="4472C4"/>
      </a:hlink>
      <a:folHlink>
        <a:srgbClr val="BFBFBF"/>
      </a:folHlink>
    </a:clrScheme>
    <a:fontScheme name="自定义 77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anchor="ctr" rtlCol="0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3">
      <vt:lpstr>Arial</vt:lpstr>
      <vt:lpstr>Calibri</vt:lpstr>
      <vt:lpstr>MiSans Heavy</vt:lpstr>
      <vt:lpstr>MiSans Normal</vt:lpstr>
      <vt:lpstr>Wingdings</vt:lpstr>
      <vt:lpstr>微软雅黑</vt:lpstr>
      <vt:lpstr>宋体</vt:lpstr>
      <vt:lpstr>Office Theme</vt:lpstr>
      <vt:lpstr>《人脸识别技术》PPT课件</vt:lpstr>
      <vt:lpstr>目录</vt:lpstr>
      <vt:lpstr>添加章节标题</vt:lpstr>
      <vt:lpstr>人脸识别技术概述</vt:lpstr>
      <vt:lpstr>PowerPoint Presentation</vt:lpstr>
      <vt:lpstr>人脸识别技术的定义</vt:lpstr>
      <vt:lpstr>人脸识别技术的发展历程</vt:lpstr>
      <vt:lpstr>人脸识别技术的应用场景</vt:lpstr>
      <vt:lpstr>人脸识别技术的基本原理</vt:lpstr>
      <vt:lpstr>PowerPoint Presentation</vt:lpstr>
      <vt:lpstr>人脸检测与定位</vt:lpstr>
      <vt:lpstr>人脸特征提取</vt:lpstr>
      <vt:lpstr>人脸比对与识别</vt:lpstr>
      <vt:lpstr>人脸识别技术的关键技术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2024-08-30T17:41:58.550</cp:lastPrinted>
  <dcterms:created xsi:type="dcterms:W3CDTF">2024-08-30T09:41:58Z</dcterms:created>
  <dcterms:modified xsi:type="dcterms:W3CDTF">2024-08-30T09:42:00Z</dcterms:modified>
</cp:coreProperties>
</file>