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786D82-27A9-4786-9745-2177F9724D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A4D113-9518-4235-B3E8-1108FF834E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61E542-EFE7-446B-839A-FA0DF4DE9A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16C428-23E4-4F0E-9C27-FC44B400A9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1593265-3E21-4169-A4AF-E7D7D80818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6194911-EFB4-4DA8-8F0E-5B3D9E7574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0DB7717-DB91-462D-B361-25EA8472C5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9890A9-D1A8-4B61-9631-F35A3BAD9F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443CB1-4CCD-404A-8719-BCDF784613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541CAB-95E5-427C-80C8-3BA80643A8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291DC7-3074-4C02-A59C-8225DF0720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6150044011010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压铸铸造创业计划书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产品与服务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运营管理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财务预测与融资计划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创业团队介绍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项目概述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压铸铸造行业市场需求持续增长，尤其在汽车、电子、通讯等领域，对高质量、高效率的压铸件需求旺盛。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当前市场上，中高端压铸铸造产品供不应求，为压铸铸造企业提供了良好的发展机遇。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压铸铸造技术不断进步，为产品创新和品质提升提供了有力支持。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成为行业内技术领先、品质卓越的压铸铸造企业。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实现年销售额达到一定规模，并保持持续增长。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建立完善的销售网络和客户服务体系，提高客户满意度。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专注于中高端压铸铸造产品的研发、生产和销售。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注重技术创新和品质管理，不断提升产品附加值。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致力于为客户提供定制化、一站式的压铸铸造解决方案。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项目定位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压铸铸造产品市场需求稳步增长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随着制造业的发展，对压铸铸造产品的需求逐渐增加，特别是在汽车、电子、通讯、家电等领域。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客户对高品质、高效率产品的追求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随着市场竞争的加剧，客户对产品的品质和生产效率要求越来越高，这为压铸铸造企业提供了市场机会。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竞争分析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竞争对手分析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了解竞争对手的产品、技术、市场占有率等情况，分析其竞争优势和劣势。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差异化竞争优势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通过技术创新、产品差异化、优质服务等方式，在市场中树立自己的竞争优势。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环保、节能要求提高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随着环保意识的增强，对压铸铸造行业的环保和节能要求越来越高，企业需关注并适应这一趋势。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智能化、自动化生产趋势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随着工业4.0的推进，压铸铸造行业将逐步实现智能化、自动化生产，企业需关注并应用新技术。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市场趋势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产品与服务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00" r="18700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074" r="407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9225" r="9225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7417" r="17417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采用先进的压铸技术，实现高效、大规模的生产。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精密的模具设计和制造工艺，确保产品的高精度。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可生产各种形状和规格的压铸件，满足不同客户的需求。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采用环保材料和节能技术，降低生产过程中的能耗和污染。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高效生产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高精度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多样化的产品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环保节能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550" r="1355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根据客户需求，提供个性化的压铸件定制服务。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定制服务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提供从产品设计、模具制造到压铸生产的全过程技术支持。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技术支持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提供安全、快捷的物流配送服务，确保产品及时送达客户手中。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物流配送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提供完善的售后服务，解决客户在使用过程中遇到的问题。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售后服务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服务内容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品质保证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规模化生产降低了成本，为客户提供更具竞争力的价格。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价格合理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交货迅速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技术支持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专业的技术团队，为客户提供全方位的技术支持和服务。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严格的质量控制体系，确保产品的高品质。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高效的供应链管理，确保快速交货。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产品优势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品牌定位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明确品牌的核心价值和目标市场，塑造独特的品牌形象。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品牌保护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注册商标、专利等，保护品牌的知识产权。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品牌传播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通过多种渠道，如广告、公关活动、社交媒体等，提高品牌知名度和美誉度。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品牌建设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建立官方网站、电商平台等线上销售渠道，拓展销售范围。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线上销售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线下销售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定制服务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开设实体店、与经销商合作等，提高线下销售业绩。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提供个性化定制服务，满足客户的不同需求。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销售渠道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https://d.book118.com/586150044011010102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99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2024-09-26T18:22:36.283</cp:lastPrinted>
  <dcterms:created xsi:type="dcterms:W3CDTF">2024-09-26T10:22:36Z</dcterms:created>
  <dcterms:modified xsi:type="dcterms:W3CDTF">2024-09-26T10:22:38Z</dcterms:modified>
</cp:coreProperties>
</file>