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5A3C0-CDD6-453E-8850-F3DE79C2A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69C76-F3DC-4071-A331-723825BB9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82368-4E7E-4E63-9EFD-B4550B34F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A5650-C6E1-4802-B096-47AECC069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903F4F-D071-4222-85F5-7326835B3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9D757A-3D4C-4F7B-8847-724474447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C5F438-F906-40AC-A7F9-1FBC6AD30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8A2D7-49C0-42A3-9D58-3CDD0696E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B5D82-2E01-4278-9186-4112F9A48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DE39B-0839-4222-BBD6-58A4E238F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98FDF-1882-4DE0-AC5B-7B4713717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5224004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科教平台单位版使用流程详解\n## 1.科教平台单位版简介及功能概述\n### 1.1科教平台单位版的基本概念与作用\n### 1.2科教平台单位版的核心功能与特点\n### 1.3科教平台单位版的使用场景与价值\n## 2.科教平台单位版使用前的准备工作\n### 2.1了解平台单位版的基本架构与布局\n### 2.2注册与登录科教平台单位版账号\n### 2.3创建并设置本单位的基本信息\n## 3.科教平台单位版的主要功能操作\n### 3.1资源管理：上传、下载与共享教学资源\n### 3.2课程管理：创建、编辑与发布在线课程\n### 3.3学员管理：学员注册、分组与数据分析\n## 4.科教平台单位版的互动功能与教学支持\n### 4.1在线讨论：创建话题、回复与投票\n### 4.2实时答疑：一对一与一对多的互动模式\n### 4.3教学评估与反馈：作业提交、成绩记录与数据分析\n## 5.科教平台单位版的数据分析与优化\n### 5.1学员学习数据：活跃度、完成度与成绩分析\n### 5.2课程数据分析：资源使用、访问量与满意度\n### 5.3教学策略优化：个性化推荐、课程设置与教学改进\n## 6.科教平台单位版的常见问题与解决方法\n### 6.1平台操作问题：上传失败、登录异常等\n### 6.2课程创建与编辑问题：资源上传、课程结构等\n### 6.3学员管理问题：注册失败、数据异常等\n## 7.科教平台单位版的未来发展趋势与展望\n### 7.1教育技术的创新与应用\n### 7.2平台功能的拓展与优化\n### 7.3教育生态的构建与完善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000"/>
              <a:t>科教平台单位版使用流程详解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科教平台单位版简介及功能概述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科教平台单位版是一个面向教育单位的在线教学平台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在线课程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创建、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学员管理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帮助教育单位实现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的便捷化、高效化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科教平台单位版的作用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，丰富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教育资源共享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为教育单位提供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，辅助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教学决策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科教平台单位版的基本概念与作用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科教平台单位版的核心功能与特点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核心功能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：上传、下载与共享教学资源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：创建、编辑与发布在线课程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学员管理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：学员注册、分组与数据分析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简单易用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：平台界面友好，操作便捷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功能丰富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：满足教育单位在线教学的各种需求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：采用多重加密技术，保障用户数据安全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使用场景</a:t>
                </a:r>
                <a:endParaRPr/>
              </a:p>
            </p:txBody>
          </p:sp>
          <p:sp>
            <p:nvSpPr>
              <p:cNvPr id="3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：满足教育单位在线授课的需求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资源共享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：实现教育单位之间的资源共享与交流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学员培训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：为教育单位提供学员培训与管理功能</a:t>
                </a:r>
                <a:endParaRPr/>
              </a:p>
            </p:txBody>
          </p:sp>
          <p:sp>
            <p:nvSpPr>
              <p:cNvPr id="3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</a:t>
                </a:r>
                <a:endParaRPr/>
              </a:p>
            </p:txBody>
          </p:sp>
          <p:sp>
            <p:nvSpPr>
              <p:cNvPr id="3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提高教学效率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：简化教学流程，降低教学成本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促进教育资源均衡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：实现教育资源的公平分配与利用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优化教学管理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：为教育单位提供数据分析与决策支持</a:t>
                </a:r>
                <a:endParaRPr/>
              </a:p>
            </p:txBody>
          </p:sp>
          <p:sp>
            <p:nvSpPr>
              <p:cNvPr id="3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科教平台单位版的使用场景与价值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科教平台单位版使用前的准备工作</a:t>
            </a:r>
            <a:endParaRPr/>
          </a:p>
        </p:txBody>
      </p:sp>
      <p:sp>
        <p:nvSpPr>
          <p:cNvPr id="3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了解平台单位版的基本架构与布局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平台基本架构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前端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：用户界面，负责展示与交互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后端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：数据处理与存储，负责逻辑处理与数据管理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：存储各类数据，如资源、课程、学员信息等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平台布局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首页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：展示平台的核心功能与热门资源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：实现资源的上传、下载与共享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：创建、编辑与发布在线课程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学员管理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：学员注册、分组与数据分析</a:t>
                </a:r>
                <a:endParaRPr/>
              </a:p>
            </p:txBody>
          </p:sp>
          <p:pic>
            <p:nvPicPr>
              <p:cNvPr id="3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注册与登录科教平台单位版账号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注册账号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访问平台首页，点击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按照提示填写相关信息，完成账号注册</a:t>
                </a:r>
                <a:endParaRPr/>
              </a:p>
            </p:txBody>
          </p:sp>
          <p:pic>
            <p:nvPicPr>
              <p:cNvPr id="3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登录账号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输入注册的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用户名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点击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登录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按钮，进入平台操作界面</a:t>
                </a:r>
                <a:endParaRPr/>
              </a:p>
            </p:txBody>
          </p:sp>
          <p:pic>
            <p:nvPicPr>
              <p:cNvPr id="3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创建单位信息</a:t>
                </a:r>
                <a:endParaRPr/>
              </a:p>
            </p:txBody>
          </p:sp>
          <p:sp>
            <p:nvSpPr>
              <p:cNvPr id="3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登录平台后，点击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管理后台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单位信息管理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，点击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创建单位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按照提示填写单位信息，如名称、地址等</a:t>
                </a:r>
                <a:endParaRPr/>
              </a:p>
            </p:txBody>
          </p:sp>
          <p:sp>
            <p:nvSpPr>
              <p:cNvPr id="3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设置单位信息</a:t>
                </a:r>
                <a:endParaRPr/>
              </a:p>
            </p:txBody>
          </p:sp>
          <p:sp>
            <p:nvSpPr>
              <p:cNvPr id="3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在单位信息管理页面，可以修改单位信息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设置单位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LOGO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联系方式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等，提升单位形象</a:t>
                </a:r>
                <a:endParaRPr/>
              </a:p>
            </p:txBody>
          </p:sp>
          <p:sp>
            <p:nvSpPr>
              <p:cNvPr id="3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创建并设置本单位的基本信息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科教平台单位版的主要功能操作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资源管理：上传、下载与共享教学资源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上传资源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登录平台后，进入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页面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点击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上传资源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按钮，选择需要上传的文件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按照提示填写资源信息，如标题、描述等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下载资源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在资源列表中，点击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选择下载格式，如PPT、PDF等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点击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，开始下载资源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共享资源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在资源列表中，点击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选择共享范围，如本单位、指定单位等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按照提示填写共享信息，如接收方邮箱等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创建课程</a:t>
                </a:r>
                <a:endParaRPr/>
              </a:p>
            </p:txBody>
          </p:sp>
          <p:sp>
            <p:nvSpPr>
              <p:cNvPr id="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登录平台后，进入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页面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点击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创建课程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按钮，选择课程类型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按照提示填写课程信息，如标题、描述、封面等</a:t>
                </a:r>
                <a:endParaRPr/>
              </a:p>
            </p:txBody>
          </p:sp>
        </p:grpSp>
        <p:grpSp>
          <p:nvGrpSpPr>
            <p:cNvPr id="3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编辑课程</a:t>
                </a:r>
                <a:endParaRPr/>
              </a:p>
            </p:txBody>
          </p:sp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在课程列表中，点击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修改课程信息，如标题、描述、课程大纲等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更新课程资源，如上传新的教学文件等</a:t>
                </a:r>
                <a:endParaRPr/>
              </a:p>
            </p:txBody>
          </p:sp>
        </p:grpSp>
        <p:grpSp>
          <p:nvGrpSpPr>
            <p:cNvPr id="3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发布课程</a:t>
                </a:r>
                <a:endParaRPr/>
              </a:p>
            </p:txBody>
          </p:sp>
          <p:sp>
            <p:nvSpPr>
              <p:cNvPr id="3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编辑完成后，点击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课程发布后，学员可以在线报名与学习</a:t>
                </a:r>
                <a:endParaRPr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课程管理：创建、编辑与发布在线课程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4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46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47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4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登录平台后，进入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学员管理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页面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点击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注册学员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按钮，填写学员信息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按照提示完成注册，学员账号创建成功</a:t>
                </a:r>
                <a:endParaRPr/>
              </a:p>
            </p:txBody>
          </p:sp>
          <p:sp>
            <p:nvSpPr>
              <p:cNvPr id="49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学员注册</a:t>
                </a:r>
                <a:endParaRPr/>
              </a:p>
            </p:txBody>
          </p:sp>
        </p:grpSp>
        <p:grpSp>
          <p:nvGrpSpPr>
            <p:cNvPr id="50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5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分组管理</a:t>
                </a:r>
                <a:endParaRPr/>
              </a:p>
            </p:txBody>
          </p:sp>
          <p:sp>
            <p:nvSpPr>
              <p:cNvPr id="5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在学员列表中，点击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选择分组方式，如按照年级、班级等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为学员分配课程，实现学员分组学习</a:t>
                </a:r>
                <a:endParaRPr/>
              </a:p>
            </p:txBody>
          </p:sp>
        </p:grpSp>
        <p:grpSp>
          <p:nvGrpSpPr>
            <p:cNvPr id="53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5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</a:t>
                </a:r>
                <a:endParaRPr/>
              </a:p>
            </p:txBody>
          </p:sp>
          <p:sp>
            <p:nvSpPr>
              <p:cNvPr id="55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在学员管理页面，可以查看学员的学习数据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分析学员的活跃度、完成度、成绩等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为教育单位提供数据支持，优化教学策略</a:t>
                </a:r>
                <a:endParaRPr/>
              </a:p>
            </p:txBody>
          </p: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学员管理：学员注册、分组与数据分析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7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8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9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科教平台单位版的互动功能与教学支持</a:t>
            </a:r>
            <a:endParaRPr/>
          </a:p>
        </p:txBody>
      </p:sp>
      <p:sp>
        <p:nvSpPr>
          <p:cNvPr id="6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6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6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创建话题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登录平台后，进入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在线讨论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页面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点击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创建话题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按钮，填写话题信息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按照提示选择话题分类，如课程相关、教学心得等</a:t>
                </a:r>
                <a:endParaRPr/>
              </a:p>
            </p:txBody>
          </p:sp>
          <p:sp>
            <p:nvSpPr>
              <p:cNvPr id="6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7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回复话题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在话题列表中，点击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回复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输入回复内容，对话题进行讨论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点击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，回复成功</a:t>
                </a:r>
                <a:endParaRPr/>
              </a:p>
            </p:txBody>
          </p:sp>
          <p:sp>
            <p:nvSpPr>
              <p:cNvPr id="7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7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投票功能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在话题讨论中，点击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选择投票选项，如A、B、C等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点击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，完成投票</a:t>
                </a:r>
                <a:endParaRPr/>
              </a:p>
            </p:txBody>
          </p:sp>
          <p:sp>
            <p:nvSpPr>
              <p:cNvPr id="7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在线讨论：创建话题、回复与投票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https://d.book118.com/586152240040010052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科教平台单位版使用流程详解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2024-09-18T10:59:44.933</cp:lastPrinted>
  <dcterms:created xsi:type="dcterms:W3CDTF">2024-09-18T02:59:44Z</dcterms:created>
  <dcterms:modified xsi:type="dcterms:W3CDTF">2024-09-18T02:59:46Z</dcterms:modified>
</cp:coreProperties>
</file>