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CC936-44CB-42FE-85FD-BA4FCB17F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8529B-C23F-45D4-849D-7DD3331B6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92EFB-4AFE-4B28-9B79-3DB3803BE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B5304-52D7-42FF-AD18-2AD750D21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73A7CE-05A1-4836-932B-F3E12C22E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0E6B7-C56F-434A-8383-5FB3622DA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88904-95A9-429F-8A0A-F05347A9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CA695-0F25-4D00-BB1E-71336F9D9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25EB1-B71B-4287-9E39-F9303C548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00E49-BF56-4462-92FB-3E4D3557E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95A98-3FB1-4E68-B9B0-1DD2880DF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531521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毕业论文如何开题课件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毕业论文开题的意义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毕业论文开题前的准备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毕业论文开题报告的撰写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毕业论文开题报告的答辩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毕业论文开题报告的评审与修改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毕业论文开题的意义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提高学生文献检索能力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在准备开题的过程中，学生需要查阅大量的文献资料，了解研究领域的前沿动态和已有研究成果，从而提高学生的文献检索和信息处理能力。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增强学生思维能力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开题报告的撰写需要学生对研究问题进行深入思考和分析，有助于培养学生的逻辑思维和批判性思维能力。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提高学生沟通表达能力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开题报告的答辩环节要求学生清晰地阐述研究思路和目的，与答辩老师进行有效的沟通和交流，有助于提高学生的口头表达和沟通协调能力。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提高学生综合素质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通过开题报告的撰写，学生需要独立思考、发现问题并提出创新性的研究思路，有助于培养学生的创新意识和创造性思维能力。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开题报告的撰写要求学生将理论知识与实际问题相结合，通过实践操作验证研究思路的可行性和有效性，从而培养学生的实践能力和动手能力。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培养创新精神和实践能力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833" r="3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毕业论文开题报告会为学生提供了一个学术交流的平台，学生可以与其他同学和老师分享自己的研究成果和思路，互相学习、互相启发。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在准备开题报告的过程中，学生可以与导师或其他教师进行深入的学术交流和合作，共同探讨研究问题和方法，促进学术研究的进步和发展。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促进学术交流与合作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毕业论文开题前的准备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至关重要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在开始撰写毕业论文之前，首先需要确定研究领域和方向。选择自己感兴趣并且有研究价值的领域，可以为后续的写作提供清晰的目标和方向。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确定研究领域和方向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收集足够的资料和文献是撰写毕业论文的基础。通过查阅图书馆、学术网站、论文数据库等途径，获取与自己研究领域相关的资料，为论文提供理论支撑和实证依据。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收集相关资料和文献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确定研究方法和思路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决定性因素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在确定研究领域和收集资料的基础上，需要进一步明确研究方法和思路。选择合适的研究方法，并设计合理的思路框架，有助于确保研究的科学性和可行性。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毕业论文开题报告的撰写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简要介绍研究领域的发展现状，说明研究的必要性。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明确指出本研究的目标和主要研究内容。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引言部分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https://d.book118.com/586153152113010100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2024-09-24T12:37:38.524</cp:lastPrinted>
  <dcterms:created xsi:type="dcterms:W3CDTF">2024-09-24T04:37:38Z</dcterms:created>
  <dcterms:modified xsi:type="dcterms:W3CDTF">2024-09-24T04:37:40Z</dcterms:modified>
</cp:coreProperties>
</file>