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0EAD8-07D9-4C20-8E0B-A5D88BC16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90D11-DA21-409D-83EC-7F97EB808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561964-6603-4D3A-9FE9-1005A74B6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8ED2C9-3F50-44DC-9A55-107ADB17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44488-3301-4FA2-BF52-A780B8B3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964792-BD0A-4676-B8D5-B3B95C7EA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2207CF-EC0E-48B1-8DF4-6EE86A13C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34421-B74B-456E-A98A-D3BD89F22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A4880-8AB9-4227-B4ED-456956EE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F14262-98F2-42EB-A332-546AAA95D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B778F-D721-4F8D-938F-D38A4DEBC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0004120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精神发育迟滞患者的护理需求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精神发育迟滞患者的护理实践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精神发育迟滞患者的护理评价与改进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精神发育迟滞患者的护理研究与发展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精神发育迟滞是一种由多种原因引起的精神发育不全或受阻，导致智力低下和社会适应困难。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根据智力水平和社会适应能力，精神发育迟滞可分为轻度、中度、重度、极重度四个等级。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包括遗传因素、围产期因素、感染、中毒、外伤、颅脑损伤等。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涉及大脑神经元连接和突触的异常，导致信息处理和加工能力受损。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智力低下、语言和学习能力受限、社交技能缺陷、行为问题和情绪障碍等。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依据智力测验和社会适应能力的评估，结合病因和临床表现进行诊断。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精神发育迟滞患者的护理需求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提供安全、舒适的生活环境，确保患者日常起居的便利性。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日常起居护理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根据患者的营养需求和饮食习惯，制定合理的饮食计划，保证营养均衡。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定期为患者洗澡、洗头、修剪指甲等，保持个人卫生。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关注患者的情感变化，给予关心、支持和鼓励，增强自信心。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8823" r="1882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通过简单的认知训练游戏和活动，提高患者的认知能力。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针对患者的异常行为，采取适当的干预措施，如奖励、引导等。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行为干预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心理护理需求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根据患者的身体状况，制定合适的运动计划，促进身体功能恢复。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针对患者的语言障碍，进行语言康复训练，提高沟通能力。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语言康复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6" r="16626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通过日常生活技能的训练，提高患者的自理能力。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自理能力训练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康复护理需求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家庭日常护理技巧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传授家庭日常护理的技巧和方法，提高家庭护理质量。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家庭环境调整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指导家庭成员对家庭环境进行适当调整，以适应患者的需求。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心理支持与沟通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强调家庭成员对患者心理支持的重要性，并教授有效的沟通技巧。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4750" b="14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精神发育迟滞患者的护理实践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https://d.book118.com/586200041205010044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2024-09-13T06:29:23.596</cp:lastPrinted>
  <dcterms:created xsi:type="dcterms:W3CDTF">2024-09-12T22:29:23Z</dcterms:created>
  <dcterms:modified xsi:type="dcterms:W3CDTF">2024-09-12T22:29:25Z</dcterms:modified>
</cp:coreProperties>
</file>