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781187-E318-4FA9-B626-6101B108B2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6B80A-A670-4B31-82CD-5EBB6F7A73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BE536F-1CBB-49A4-972E-D722BAE99A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445086-F45A-44B3-9627-60A3AB6DAF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443E4C-90CC-49D6-989D-CD45DEB1EAD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2B7BB1-7161-4344-A823-708467F78A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7C6255-D98D-4B4A-B1D5-AC1195E340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D20DDE-EB95-4273-A501-D16EBEA572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5CA633-E806-4881-8F8F-4A729B6DC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68D52-6401-45EB-8181-227D19DA6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F89B41-25A0-48D6-AE49-6B454BD525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6201050203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大数据可视化管控平台的人机交互设计</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汇报时间：2024-01-16</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人机交互设计基础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大数据可视化管控平台概述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大数据可视化管控平台人机交互设计实践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大数据可视化管控平台人机交互设计挑战与对策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随着互联网、物联网等技术的快速发展，数据量呈现爆炸式增长，如何有效管理和利用这些数据成为亟待解决的问题。</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大数据时代的到来</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大数据可视化管控平台能够将海量数据以直观、易理解的形式展现出来，帮助用户更好地分析和利用数据，提高工作效率和决策准确性。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可视化管控平台的重要性</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在大数据可视化管控平台中，人机交互设计能够优化用户体验，提高平台的易用性和可用性，进一步推动大数据技术的发展和应用。</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人机交互设计的意义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国内在大数据可视化管控平台的人机交互设计方面也在不断发展，近年来出现了许多优秀的研究成果和案例，如智能化数据推荐、自然语言交互等。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国外在大数据可视化管控平台的人机交互设计方面起步较早，已经形成了一些较为成熟的理论和实践成果，如多维数据可视化、交互式数据探索等。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随着人工智能、虚拟现实等技术的不断发展，未来大数据可视化管控平台的人机交互设计将更加注重智能化、自然化和个性化。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500" r="16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研究目的</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研究内容</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本文旨在探讨大数据可视化管控平台的人机交互设计原则和方法，提出一套适用于该类平台的交互设计方案，并通过实验验证其有效性和可行性。</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首先分析大数据可视化管控平台的特点和用户需求，然后总结归纳人机交互设计的原则和方法，接着设计并实现一套交互方案，最后通过实验评估该方案的效果。</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人机交互设计基础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人机交互定义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人机交互是研究人与计算机之间通过特定的输入、输出设备，以有效的方式实现人与计算机对话的技术。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人机交互经历了从命令行界面、图形用户界面到自然用户界面的演变，随着技术的发展和用户需求的变化，人机交互不断向着更加自然、智能的方向发展。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人机交互定义及发展历程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人机交互设计应遵循用户友好、一致性、可视性、反馈、容错等原则，以确保用户能够轻松而愉快地使用产品或服务。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人机交互设计可采用用户研究、原型设计、可用性测试等方法，通过深入了解用户需求和行为习惯，设计出符合用户期望的产品或服务。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人机交互设计原则和方法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设计方法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设计原则</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数据可视化</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大数据可视化是将海量数据通过图形、图像等方式呈现给用户，帮助用户更好地理解和分析数据。在人机交互中，数据可视化可以提高用户对数据的认知和理解能力。</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交互设计</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大数据可视化管控平台的人机交互设计应注重用户体验和数据呈现效果。通过合理的界面布局、直观的图形设计和丰富的交互方式，使用户能够轻松地浏览、查询和分析数据。</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个性化定制</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针对不同用户的需求和偏好，大数据可视化管控平台应提供个性化的定制功能。用户可以根据自己的需求设置数据的呈现方式、颜色、字体等，以满足个性化需求。</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响应式设计</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随着移动互联网的普及，大数据可视化管控平台的人机交互设计应注重响应式设计。平台应能够自适应不同设备的屏幕尺寸和分辨率，确保用户在不同设备上都能够获得良好的使用体验。</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大数据可视化在人机交互中应用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大数据可视化管控平台概述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多用户协同</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支持多用户同时在线，实现团队协作和数据共享。</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交互式分析</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提供灵活的交互式分析工具，支持用户自定义分析维度和指标。</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实时监控与预警</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对数据进行实时监控，及时发现异常并触发预警机制。</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数据集成与清洗</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支持多种数据源接入，提供数据清洗、转换和整合功能。</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可视化展示</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通过丰富的图表、图像等可视化手段，直观展示数据分布和规律。</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平台功能与特点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负责数据的存储、管理和访问，包括关系型数据库、非关系型数据库等。</a:t>
            </a:r>
            <a:endParaRPr lang="en-US" sz="1100"/>
          </a:p>
        </p:txBody>
      </p:sp>
      <p:grpSp>
        <p:nvGrpSpPr>
          <p:cNvPr id="3" name="Group 3"/>
          <p:cNvGrpSpPr/>
          <p:nvPr/>
        </p:nvGrpSpPr>
        <p:grpSpPr>
          <a:xfrm>
            <a:off x="4987195" y="1802035"/>
            <a:ext cx="561213" cy="561213"/>
            <a:chOff x="4987195" y="1802035"/>
            <a:chExt cx="561213" cy="561213"/>
          </a:xfrm>
        </p:grpSpPr>
        <p:sp>
          <p:nvSpPr>
            <p:cNvPr id="4" name="AutoShape 4"/>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5121688" y="1936528"/>
            <a:ext cx="292227" cy="292227"/>
            <a:chOff x="5121688" y="1936528"/>
            <a:chExt cx="292227" cy="292227"/>
          </a:xfrm>
        </p:grpSpPr>
        <p:sp>
          <p:nvSpPr>
            <p:cNvPr id="6" name="Freeform 6"/>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554409" y="1919002"/>
            <a:ext cx="1897189" cy="368046"/>
            <a:chOff x="5554409" y="1919002"/>
            <a:chExt cx="1897189" cy="368046"/>
          </a:xfrm>
        </p:grpSpPr>
        <p:sp>
          <p:nvSpPr>
            <p:cNvPr id="13" name="AutoShape 13"/>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数据层</a:t>
              </a:r>
              <a:endParaRPr lang="en-US" sz="1100"/>
            </a:p>
          </p:txBody>
        </p:sp>
      </p:grpSp>
      <p:sp>
        <p:nvSpPr>
          <p:cNvPr id="14" name="AutoShape 14"/>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提供数据处理和分析能力，包括分布式计算框架、机器学习算法等。</a:t>
            </a:r>
            <a:endParaRPr lang="en-US" sz="1100"/>
          </a:p>
        </p:txBody>
      </p:sp>
      <p:sp>
        <p:nvSpPr>
          <p:cNvPr id="15" name="AutoShape 15"/>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计算层</a:t>
            </a:r>
            <a:endParaRPr lang="en-US" sz="1100"/>
          </a:p>
        </p:txBody>
      </p:sp>
      <p:grpSp>
        <p:nvGrpSpPr>
          <p:cNvPr id="16" name="Group 16"/>
          <p:cNvGrpSpPr/>
          <p:nvPr/>
        </p:nvGrpSpPr>
        <p:grpSpPr>
          <a:xfrm>
            <a:off x="8380762" y="1802035"/>
            <a:ext cx="561213" cy="561213"/>
            <a:chOff x="8380762" y="1802035"/>
            <a:chExt cx="561213" cy="561213"/>
          </a:xfrm>
        </p:grpSpPr>
        <p:sp>
          <p:nvSpPr>
            <p:cNvPr id="17" name="AutoShape 17"/>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8515255" y="1990630"/>
            <a:ext cx="292227" cy="201263"/>
            <a:chOff x="8515255" y="1990630"/>
            <a:chExt cx="292227" cy="201263"/>
          </a:xfrm>
        </p:grpSpPr>
        <p:sp>
          <p:nvSpPr>
            <p:cNvPr id="19" name="AutoShape 19"/>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9" name="AutoShape 29"/>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负责数据的可视化展示和用户交互界面设计。</a:t>
            </a:r>
            <a:endParaRPr lang="en-US" sz="1100"/>
          </a:p>
        </p:txBody>
      </p:sp>
      <p:sp>
        <p:nvSpPr>
          <p:cNvPr id="30" name="AutoShape 30"/>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可视化层</a:t>
            </a:r>
            <a:endParaRPr lang="en-US" sz="1100"/>
          </a:p>
        </p:txBody>
      </p:sp>
      <p:grpSp>
        <p:nvGrpSpPr>
          <p:cNvPr id="31" name="Group 31"/>
          <p:cNvGrpSpPr/>
          <p:nvPr/>
        </p:nvGrpSpPr>
        <p:grpSpPr>
          <a:xfrm>
            <a:off x="4987195" y="4188148"/>
            <a:ext cx="561213" cy="561213"/>
            <a:chOff x="4987195" y="4188148"/>
            <a:chExt cx="561213" cy="561213"/>
          </a:xfrm>
        </p:grpSpPr>
        <p:sp>
          <p:nvSpPr>
            <p:cNvPr id="32" name="AutoShape 32"/>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grpSp>
      <p:grpSp>
        <p:nvGrpSpPr>
          <p:cNvPr id="33" name="Group 33"/>
          <p:cNvGrpSpPr/>
          <p:nvPr/>
        </p:nvGrpSpPr>
        <p:grpSpPr>
          <a:xfrm>
            <a:off x="5122640" y="4315015"/>
            <a:ext cx="290322" cy="285560"/>
            <a:chOff x="5122640" y="4315015"/>
            <a:chExt cx="290322" cy="285560"/>
          </a:xfrm>
        </p:grpSpPr>
        <p:sp>
          <p:nvSpPr>
            <p:cNvPr id="34" name="Freeform 34"/>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2" name="AutoShape 42"/>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提供针对不同行业和场景的应用服务，如智能推荐、风险评估等。</a:t>
            </a:r>
            <a:endParaRPr lang="en-US" sz="1100"/>
          </a:p>
        </p:txBody>
      </p:sp>
      <p:sp>
        <p:nvSpPr>
          <p:cNvPr id="43" name="AutoShape 43"/>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chemeClr val="accent1">
                    <a:alpha val="100000"/>
                  </a:schemeClr>
                </a:solidFill>
                <a:latin typeface="Microsoft Yahei"/>
                <a:ea typeface="Microsoft Yahei"/>
                <a:cs typeface="Microsoft Yahei"/>
              </a:rPr>
              <a:t>应用层</a:t>
            </a:r>
            <a:endParaRPr lang="en-US" sz="1100"/>
          </a:p>
        </p:txBody>
      </p:sp>
      <p:grpSp>
        <p:nvGrpSpPr>
          <p:cNvPr id="44" name="Group 44"/>
          <p:cNvGrpSpPr/>
          <p:nvPr/>
        </p:nvGrpSpPr>
        <p:grpSpPr>
          <a:xfrm>
            <a:off x="8380762" y="4177284"/>
            <a:ext cx="561213" cy="561213"/>
            <a:chOff x="8380762" y="4177284"/>
            <a:chExt cx="561213" cy="561213"/>
          </a:xfrm>
        </p:grpSpPr>
        <p:sp>
          <p:nvSpPr>
            <p:cNvPr id="45" name="AutoShape 45"/>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8533542" y="4316063"/>
            <a:ext cx="282417" cy="283559"/>
            <a:chOff x="8533542" y="4316063"/>
            <a:chExt cx="282417" cy="283559"/>
          </a:xfrm>
        </p:grpSpPr>
        <p:sp>
          <p:nvSpPr>
            <p:cNvPr id="47" name="Freeform 47"/>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1" name="Picture 51"/>
          <p:cNvPicPr>
            <a:picLocks noChangeAspect="1"/>
          </p:cNvPicPr>
          <p:nvPr/>
        </p:nvPicPr>
        <p:blipFill>
          <a:blip r:embed="rId2"/>
          <a:srcRect l="15468" r="15468"/>
          <a:stretch>
            <a:fillRect/>
          </a:stretch>
        </p:blipFill>
        <p:spPr>
          <a:xfrm>
            <a:off x="706988" y="1587639"/>
            <a:ext cx="3579894" cy="3867314"/>
          </a:xfrm>
          <a:prstGeom prst="rect">
            <a:avLst/>
          </a:prstGeom>
        </p:spPr>
      </p:pic>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平台架构与组成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https://d.book118.com/586201050203010040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2024-09-07T07:12:11.203</cp:lastPrinted>
  <dcterms:created xsi:type="dcterms:W3CDTF">2024-09-06T23:12:11Z</dcterms:created>
  <dcterms:modified xsi:type="dcterms:W3CDTF">2024-09-06T23:12:13Z</dcterms:modified>
</cp:coreProperties>
</file>