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4B2C46-9BA4-4280-9A50-7007D3A9D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1CEA7B-0C13-467D-93C8-81AAF6E70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4A0DD9-099C-4990-9616-BB39EAF26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2EBA8C-B505-4E56-805E-D7F94B679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1DD698-FE1F-4287-AF5F-B1688CC5D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343E4B-FFA5-4592-92B4-FC95D5660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2D099A-1BBB-4873-9020-5BC921167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53EBCC-051B-4639-9FDD-67E5F2665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6DD86C-D091-4104-AE3E-BD525ECCB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896DEF-5802-4E6F-945B-6287845E2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97DFED-0B1B-4F76-BA78-3D66129F8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20120502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方针目标管理讲述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方针目标管理基本概念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企业内部环境分析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外部环境因素考量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制定有效方针策略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设定合理可达成目标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监督、评估与调整机制建立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方针目标管理基本概念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方针是指引导组织发展方向和行动准则的总纲领，是组织在一定时期内为实现特定目标而制定的总体性、指导性的原则和策略。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为组织提供明确的发展方向和行动指南，确保组织在复杂多变的环境中保持正确的战略定位，推动组织持续、稳定、健康地发展。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方针定义及作用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方针作用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方针定义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93" r="31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442" r="22442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671" r="3067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目标应清晰明确，易于理解和传达。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目标应可量化或具有明确的评价标准，以便于评估进度和成果。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可衡量性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目标应具有挑战性但可实现，避免过于保守或过于激进。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可实现性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333" r="2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500" r="17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时限性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344" b="234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目标应与组织战略和方针保持一致，确保各层级目标相互关联、相互支持。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目标应设定明确的完成时限，以便于监控和督促执行。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目标设定原则与方法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自上而下法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由组织高层根据战略和方针制定总体目标，然后逐层分解至各部门和岗位。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自下而上法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由基层员工提出个人或团队目标，经整合和协调后形成组织总体目标。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综合平衡法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结合自上而下和自下而上两种方法，通过充分沟通和协商，制定既符合组织战略又兼顾员工需求的目标。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方针是目标的指导思想和行动准则，目标是方针的具体化和可操作化。方针为目标设定提供方向和原则，目标则是对方针的细化和落实。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内在联系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针的制定需要考虑目标的可实现性和相关性，而目标的设定则需要遵循方针的指导和约束。在实际工作中，方针与目标需要不断调整和优化，以适应内外部环境的变化和组织发展的需要。同时，方针与目标的制定和执行需要全员参与和共同努力，形成共识和合力，推动组织不断向前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相互作用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方针与目标关系解析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企业内部环境分析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描述企业现有的组织结构，包括部门设置、职责划分、管理层级等。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当前组织结构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分析现有组织结构中存在的问题，如部门间沟通不畅、职责不清、管理层级过多等。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提出针对性的优化建议，如调整部门设置、明确职责划分、减少管理层级、加强内部沟通等。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优化建议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组织结构现状及优化建议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评估企业现有人力资源的数量、质量、结构等，分析是否存在人力资源短缺或浪费现象。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评估企业现有物力资源的状况，包括设备、设施、原材料等，分析是否存在物力资源不足或闲置现象。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物力资源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评估企业现有财力资源的状况，包括资金、资产、负债等，分析企业的财务状况是否稳健。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财力资源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资源配置状况评估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对方针目标的影响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分析企业文化对方针目标制定和实施的影响，如员工对方针目标的认同度、执行力度等。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企业文化现状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描述企业现有的企业文化特点，包括价值观、行为准则、员工认同度等。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提出针对性的建议措施，如加强企业文化建设、提高员工认同度、建立激励机制等，以促进方针目标的顺利实现。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企业文化对方针目标影响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外部环境因素考量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政策导向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政府的政策导向决定了某些行业的发展前景，如新能源政策对新能源行业的推动作用。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国际贸易规则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国际贸易规则的变化影响企业的进出口业务，如关税调整、贸易壁垒的设置等。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法规调整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国家法律法规的调整可能对企业的经营行为产生直接影响，如环保法规的加强可能增加企业运营成本。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政策法规变动对企业影响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https://d.book118.com/586201205020010045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2024-09-13T18:33:19.649</cp:lastPrinted>
  <dcterms:created xsi:type="dcterms:W3CDTF">2024-09-13T10:33:19Z</dcterms:created>
  <dcterms:modified xsi:type="dcterms:W3CDTF">2024-09-13T10:33:21Z</dcterms:modified>
</cp:coreProperties>
</file>