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1AF45-8C2B-4654-BE02-BBF1BDAE6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5B479-016F-408F-93FC-4ABAD4DAD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6580F-B403-4203-BE58-BB0F13F8D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5DA5E-4769-4E76-B0AB-CCA37E1E1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2F6847-D234-4D2E-BFA6-77A1A735D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EF0C66-DDB1-4572-915A-67C14263C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A996AF-6232-4CE0-BCAB-0CE99EBA9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CD78F-9E99-4392-823C-C0FABBE2F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848E5-7EF6-43CD-BD0D-3DB80FA40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D43F2-0A4F-4CB8-8C0C-09ACDF590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6AC10-41A1-4BE8-B402-A7C88E627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0123304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肾脏疾病营养治疗护理课件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肾脏疾病的基本知识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肾脏疾病的营养治疗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肾脏疾病的护理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特殊类型的肾脏疾病营养治疗护理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肾脏疾病营养治疗护理的未来发展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肾脏疾病的基本知识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281" r="928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肾脏通过过滤血液，将多余的代谢废物以尿液的形式排出体外，维持体内环境稳定。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排泄代谢废物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肾脏通过调节尿液的生成和排出，维持水、电解质和酸碱平衡，以维持生命活动的正常进行。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调节体液平衡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肾脏通过调节肾素-血管紧张素-醛固酮系统，维持血压的稳定。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维持血压稳定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肾脏分泌促红细胞生成素，促进红细胞的生成，维持血液的正常循环。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促进红细胞生成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肾脏的生理功能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如肾小球肾炎、肾病综合征等，症状包括水肿、高血压、蛋白尿、血尿等。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原发性肾脏疾病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继发性肾脏疾病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遗传性肾脏疾病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肾功能不全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如糖尿病肾病、高血压肾病等，症状与原发性肾脏疾病相似，但同时伴有原发疾病的症状。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如Alport综合征、Fabry病等，症状包括肾功能不全、血尿、蛋白尿等。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症状包括乏力、食欲不振、恶心呕吐、贫血等。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肾脏疾病的分类与症状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原发性肾脏疾病的病因和发病机制尚不完全清楚，可能与免疫异常、感染、遗传等因素有关。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遗传性肾脏疾病是基因突变导致的，如Alport综合征与 COL4A3/COL4A4基因突变有关。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继发性肾脏疾病的发病机制与原发疾病密切相关，如糖尿病肾病的发生与长期高血糖导致肾小球受损有关。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肾功能不全的发病机制与多种因素有关，如慢性肾小球肾炎、糖尿病肾病等。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肾脏疾病的病因和发病机制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肾脏疾病的营养治疗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营养治疗的原则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保持能量平衡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根据患者的体重和活动水平，制定合理的能量摄入计划，以维持正常的体重和代谢状态。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控制钠、钾、磷等电解质的摄入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根据患者的电解质水平，限制钠、钾、磷等电解质的摄入，以维持电解质平衡。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控制蛋白质摄入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根据病情和肾功能状况，合理安排蛋白质的摄入量，以减轻肾脏负担。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补充维生素和矿物质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保证患者获得足够的维生素和矿物质，以满足身体的正常生理需求。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33" b="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注意蛋白质的摄入时间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在肾脏疾病的不同阶段，蛋白质的摄入时间也应有所调整，需根据医生的建议进行安排。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根据肾功能状况制定蛋白质摄入量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对于肾功能受损的患者，应适当减少蛋白质的摄入量，以减轻肾脏负担。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选择优质蛋白质来源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优先选择富含必需氨基酸的优质蛋白质来源，如瘦肉、蛋、奶等。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蛋白质摄入的控制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根据体重和活动水平制定热量摄入计划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根据患者的体重和每日活动量，制定合理的热量摄入计划，以维持正常的体重和代谢状态。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6250" r="6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控制碳水化合物的摄入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适当减少碳水化合物的摄入，以降低血糖和胰岛素的分泌，减轻肾脏负担。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注意脂肪的摄入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选择健康的脂肪来源，如橄榄油、鱼油等，避免摄入过多的饱和脂肪和反式脂肪。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热量摄入的控制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https://d.book118.com/586201233044010040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2024-09-06T14:27:10.571</cp:lastPrinted>
  <dcterms:created xsi:type="dcterms:W3CDTF">2024-09-06T06:27:10Z</dcterms:created>
  <dcterms:modified xsi:type="dcterms:W3CDTF">2024-09-06T06:27:12Z</dcterms:modified>
</cp:coreProperties>
</file>