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6D0AC-D4BA-45F7-B9D6-6E62EF3E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70333-AB85-4CC0-858F-580B8C1E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342C-544C-4610-8D91-2AE392D9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43D49-EE65-4053-905B-3FC3BE66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6319E-367B-4197-8CA8-66DE3E88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02264-C0E2-4913-893D-3E564F2E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8EE6A-5B05-445C-9C7B-3B38DCAB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53EAB-F901-449D-9781-059DB6BA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8657E-5493-48D6-B14C-AD05AD28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9D12B-9C28-4333-AAF2-9D2327F9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78B7B-E743-4A57-BBE6-8440E601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204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合同法中的合同可撤销要求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合同法中关于合同可撤销的规定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合同可撤销的程序与效力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合同可撤销的实践应用与案例分析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合同可撤销制度的意义与价值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完善合同可撤销制度的建议与展望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指当事人在订立合同后，因意思表示不真实或存在法定情形，法律允许当事人通过行使撤销权而使合同自始不发生效力的制度。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合同可撤销制度体现了法律对当事人意思自治的尊重与保护，同时维护了交易秩序和公平正义。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法定情形出现，如显失公平、乘人之危等；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适用范围：适用于各类民事合同，包括买卖、赠与、租赁、承揽等。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当事人存在意思表示不真实的情况，如欺诈、胁迫、重大误解等；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撤销权人需在法定期间内行使撤销权。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适用范围及条件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指合同因违反法律、行政法规的强制性规定或损害社会公共利益而自始不具有法律效力。与合同可撤销不同，合同无效无需当事人主张，法院或仲裁机构可主动确认。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合同无效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指合同有效成立后，因当事人一方或双方的意思表示，使合同关系自始或仅向将来消灭的行为。合同解除以有效成立的合同为对象，而合同可撤销则以存在法定情形的合同为对象。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与相关概念辨析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合同法中关于合同可撤销的规定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误解非因误解方自身过错造成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误解的产生并非误解方自身过错所致。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误解方对合同主要内容存在重大误解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误解方因对合同主要内容产生错误理解而与对方签订合同。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误解方遭受较大损失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由于误解导致误解方在合同履行过程中遭受较大损失。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重大误解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250" r="9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合同中规定的双方权利义务明显不对等，有违公平原则。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合同双方权利义务明显不对等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一方利用自身优势或对方缺乏经验，致使双方在合同中的地位明显不平等。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一方利用优势或对方无经验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显失公平的合同往往导致对方在合同履行过程中遭受较大损失。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造成对方较大损失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显失公平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一方以欺诈手段订立合同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一方故意告知对方虚假情况或隐瞒真实情况，诱使对方作出错误意思表示而订立合同。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一方以胁迫手段订立合同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一方以给对方造成损害为要挟，迫使对方在违背真实意愿的情况下订立合同。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损害国家利益或社会公共利益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欺诈、胁迫手段订立的合同往往损害国家利益或社会公共利益。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欺诈、胁迫手段订立合同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一方乘对方处于危难之际订立合同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一方利用对方处于危难之际，为谋取不正当利益而与对方订立合同。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合同内容显失公平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乘人之危订立的合同往往内容显失公平，有违公平原则。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损害对方利益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乘人之危订立的合同往往损害对方利益，使对方在合同履行过程中遭受损失。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乘人之危订立合同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合同可撤销的程序与效力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受损害方需要向有管辖权的法院提出撤销合同的申请，同时提供必要的证据材料。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提出申请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受理与审查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通知对方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法院在受理申请后，将对申请进行审查，包括核实申请人资格、申请理由及相关证据等。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法院在受理申请后，应通知对方当事人，并给予其陈述和申辩的机会。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申请撤销程序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法院审查与裁决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法院将审查合同是否存在可撤销的情形，如欺诈、胁迫、重大误解或显失公平等。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裁决方式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经过审查后，法院将作出是否撤销合同的裁决。如果合同被撤销，法院将同时确定撤销后的财产处理方案。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裁决效力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法院的裁决具有法律效力，双方当事人必须遵守。如果一方当事人不服裁决，可以在法定期限内提起上诉。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https://d.book118.com/586202042021010042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2024-09-09T09:16:10.900</cp:lastPrinted>
  <dcterms:created xsi:type="dcterms:W3CDTF">2024-09-09T01:16:10Z</dcterms:created>
  <dcterms:modified xsi:type="dcterms:W3CDTF">2024-09-09T01:16:13Z</dcterms:modified>
</cp:coreProperties>
</file>