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481A1-C8B5-4462-950E-F48D5D226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AE662-9737-4932-945E-22D5A12C2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9E856-B414-4639-9F41-23D1F7D3A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26C75-BAE0-4F68-ABB7-200882C90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DAB583-47EC-4BB0-AB23-2EA18056F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2A9DD2-0F35-44D7-B820-6813DBB65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CF0A07-7A80-4E61-8F2A-7BBECAAF9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B016D-E866-42FB-AB85-C2EF657C5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D630C-731C-46AE-9F80-0D39262C4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B2F08-15E1-41FB-8BFF-6D6CDB78C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DFF6D-BAD7-45C5-916D-5CCF5FA5C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203210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提高工程安全监理员的事故预防与应急能力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事故预防能力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事故预防与应急管理措施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提高工程安全监理员的综合素质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事故预防能力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安全意识培训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采用讲座、案例分析、模拟演练等多种形式，提高培训效果和参与度。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培训形式应多样化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通过定期的安全意识培训，提高工程安全监理员对安全问题的认识和重视程度，强化安全意识。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定期开展安全意识培训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确保工程安全监理员全面了解和掌握安全知识和技能，提高事故预防能力。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培训内容应涵盖安全法规、安全操作规程、应急处置等方面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监督施工单位遵守安全规定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对施工单位的作业过程进行监督，确保其遵守安全规定，及时纠正不安全行为。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参与制定安全制度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工程安全监理员应参与制定和完善安全制度，提出合理化建议，提高制度的针对性和可操作性。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严格执行安全制度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工程安全监理员应严格执行相关安全制度和操作规程，确保工程安全。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安全制度执行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定期开展安全检查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工程安全监理员应定期对施工现场进行检查，发现安全隐患并及时处理。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隐患排查与治理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通过隐患排查，发现潜在的安全隐患，采取有效措施进行治理，防止事故发生。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检查与排查结果记录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对检查和排查结果进行记录，建立台账，便于跟踪和复查，确保隐患得到及时整改。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预案的培训与演练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制定应急预案后，应组织相关人员进行培训和演练，提高人员对应急预案的熟悉程度和实际操作能力。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制定针对不同事故类型的应急预案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工程安全监理员应针对可能发生的各类事故，制定相应的应急预案，包括坍塌、坠落、火灾等事故。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预案的定期更新与修订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随着工程进展和环境变化，应急预案应进行定期更新与修订，以确保预案的时效性和可行性。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工程安全监理员应确保应急资源的储备，包括救援设备、医疗用品、通讯工具等，并建立相应的管理制度。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资源储备与管理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在应急处置过程中，应确保资源的及时调配和补充，以满足救援工作的需求。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资源调配与补充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对应急资源的使用和维护进行规范管理，确保资源的完好性和有效性。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资源使用与维护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应急资源保障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快速响应机制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建立快速响应机制，确保在事故发生后能够迅速启动应急预案，展开救援工作。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现场指挥与协调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在事故现场，工程安全监理员应负责指挥和协调各方力量，确保救援工作有序进行。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救援效果评估与总结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在救援工作结束后，应对救援效果进行评估和总结，总结经验教训，为今后的工作提供借鉴。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应急响应与救援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事故预防与应急管理措施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https://d.book118.com/586203210015010100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2024-09-23T23:03:08.887</cp:lastPrinted>
  <dcterms:created xsi:type="dcterms:W3CDTF">2024-09-23T15:03:08Z</dcterms:created>
  <dcterms:modified xsi:type="dcterms:W3CDTF">2024-09-23T15:03:10Z</dcterms:modified>
</cp:coreProperties>
</file>