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04CB8-2EEC-4477-8CB9-5CC6C1632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AB570-D2A6-47A1-8528-D8F458444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020B9A-7F30-488C-A2EA-5999E47F7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F811F7-00BF-47A7-A1E5-C0922A4CD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94A2F3-33D0-448A-BB95-1428FF14E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A0385D-D1C4-4369-BC58-7AEF0A27E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653E16-D177-4C1F-9D08-C7A0A3357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5D369D-4C3F-459E-8778-13AA9D8FE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D8090F-5E82-4B3B-87DB-D2941088A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48399-FE5E-4159-AB16-EED7EF022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DE39BD-B423-4B6D-935F-D37552F8C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204155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加强安全技能培训，提高员工安全操作水平 - 年度总结报告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安全技能培训概述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安全技能培训实施情况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安全操作水平提升情况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安全技能培训成果展示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下一年度安全技能培训计划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安全技能培训概述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通过培训使员工充分认识到安全操作的重要性，增强安全意识。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掌握安全操作规程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应对突发事件能力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确保员工熟悉并掌握各类安全操作规程，降低操作风险。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提高员工应对突发事件和紧急情况的反应速度和处置能力。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解读国家安全生产法律法规，明确企业安全生产责任。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安全生产法律法规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针对各类生产设备，讲解安全操作要点、注意事项及应急处置措施。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设备安全操作规程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普及消防安全知识，提高员工火灾预防和应急处置能力。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消防安全知识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讲解职业病防治知识，提高员工健康保护意识。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职业病防治与健康保护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实操演练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互动交流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091" r="1709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8804" b="880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880" r="1588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9095" r="1909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通过专业讲师进行理论授课，系统讲解安全知识和操作规程。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组织员工进行实际操作演练，模拟突发事件处置，提高实际操作能力。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结合企业实际案例，分析事故原因，总结经验教训。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鼓励员工互动交流，分享安全操作心得，共同提高安全操作水平。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安全技能培训实施情况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培训计划执行情况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培训计划制定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根据企业安全需求和员工实际情况，制定年度安全技能培训计划，明确培训目标、内容、时间、方式等。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培训计划实施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按照培训计划组织开展各项安全技能培训，包括安全意识教育、安全操作规程、应急救援措施等，确保培训内容的全面性和针对性。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培训参与情况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员工参与安全技能培训的积极性较高，培训参与率达到90%以上，有效提高了员工的安全意识和操作技能。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对员工参与的安全技能培训进行考核，通过理论考试和实际操作考核相结合的方式，检验员工对安全知识和技能的掌握程度。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培训考核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收集员工对安全技能培训的反馈意见，了解员工对培训内容、方式、时间等方面的满意度，为后续培训改进提供依据。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培训反馈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根据考核结果和员工反馈，撰写培训效果评估报告，分析培训的优点和不足，提出改进措施和建议。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培训效果评估报告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99" b="61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在实施安全技能培训过程中，存在部分员工对某些安全操作规程掌握不够熟练、培训内容与实际操作脱节等问题。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针对存在的问题，制定相应的改进措施，包括加强员工实际操作训练、调整培训内容、改进教学方式等，以提高安全技能培训的效果和质量。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培训问题与改进措施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培训问题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安全操作水平提升情况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https://d.book118.com/586204155014010100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2024-09-23T22:22:53.161</cp:lastPrinted>
  <dcterms:created xsi:type="dcterms:W3CDTF">2024-09-23T14:22:53Z</dcterms:created>
  <dcterms:modified xsi:type="dcterms:W3CDTF">2024-09-23T14:22:55Z</dcterms:modified>
</cp:coreProperties>
</file>