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B00F7-F97D-49A8-B47D-4F00356AA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03CE9-799C-4761-A587-7013836AC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9DC6E-8001-403B-B554-9EF2CFE99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93AC3-0215-4302-AAE0-5FCFCBFC7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02FB3F-14B8-4D98-822C-DD2C3C666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2172DE-9B7A-4357-9577-8CEE2E146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4BFCF1-1F69-4900-A47A-BB6174BD9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818DC-2F3B-44D9-9811-05B41A387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5407E-08E7-434C-B55C-D2B1D2AA8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03469-342F-4B87-ABF0-2C4FC1528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CA121-C55B-47A5-93F6-BA5A7AE88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0421102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宠物照明行业2024年生产展望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技术创新与产品研发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生产能力提升与布局优化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市场营销策略调整与拓展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质量管理与安全保障体系建设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总结：2024年宠物照明行业生产展望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产品种类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宠物照明产品种类繁多，包括宠物灯、宠物加热灯、宠物紫外线灯等，不同种类的产品具有不同的特点和市场需求。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行业特点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宠物照明行业具有创新性、个性化、高品质等特点，消费者对产品的安全性、舒适性和环保性要求不断提高。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随着宠物市场的不断扩大，宠物照明行业规模逐年增长，预计未来几年将持续保持高速增长。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28" r="1652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宠物照明行业现状及特点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市场需求与增长动力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随着人们生活水平的提高和宠物数量的增加，对宠物生活品质的要求也在不断提高，宠物照明市场需求不断增长。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消费者对照明产品的个性化、智能化需求，以及线上线下渠道的拓展和营销策略的创新，是宠物照明市场增长的主要动力。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增长动力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72" r="15372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7886" r="7886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目前宠物照明市场品牌众多，竞争激烈，市场集中度逐渐提高，龙头企业市场份额不断扩大。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包括国内外知名品牌如飞利浦、欧司朗、雷士照明等，以及一些专注于宠物照明领域的创新型企业。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国家对于宠物照明行业的相关政策法规不断完善，对于产品的安全性、环保性等方面提出更高要求。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政策法规的变化将对宠物照明行业产生深远影响，企业需要密切关注政策动向，及时调整生产经营策略。同时，行业标准、认证制度的建立和实施也将推动行业向规范化、高品质方向发展。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技术创新与产品研发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85" r="53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LED照明技术因其高效、耐用和环保的特性，在宠物照明领域得到广泛应用。未来，更先进的LED技术将进一步提高照明效果，同时降低成本。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通过精确的光学设计，宠物照明产品能够提供更舒适、更自然的光线，营造出适合宠物的光环境。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新型照明技术应用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光学设计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LED技术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智能照明系统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结合物联网和人工智能技术，智能照明系统能够根据宠物的生活习性和环境变化自动调节光线，提供更加人性化的照明体验。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为满足不同宠物和宠物主人的需求，照明产品将提供更多个性化定制选项，如颜色、亮度、色温等。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智能化和个性化产品趋势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58" r="15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环保材料的使用将有助于减少生产过程中的污染，同时提高产品的可持续性。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通过采用先进的节能技术，如高效的电源管理和优化的照明控制，宠物照明产品将实现更低的能耗。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环保节能理念推广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宠物照明行业将积极寻求与其他相关行业的合作，如宠物用品、家居设计、智能科技等领域，共同打造更加完善的宠物生活环境。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通过整合上下游资源，优化生产流程，提高生产效率，宠物照明行业将实现更高的产业附加值和竞争力。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跨界合作与产业链整合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生产能力提升与布局优化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先进制造技术应用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3D打印技术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应用于宠物照明产品的个性化定制，提高生产灵活性和效率。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机器人技术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引入工业机器人，提高生产自动化程度，降低人力成本。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应用于生产线监控和产品质量检测，提高生产过程的可控性和产品质量。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生产数据管理系统建设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建立生产数据管理系统，实现生产数据的实时采集、分析和处理，提高生产决策的科学性和准确性。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自动化生产线规划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对现有生产线进行自动化改造，实现生产流程的自动化和智能化。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生产设备更新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引入先进的生产设备，提高生产效率和产品质量。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生产线自动化改造升级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建立严格的供应商选择和管理制度，确保原材料的质量和供应的稳定性。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物流配送效率提升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引入先进的库存管理技术，实现库存的实时监控和动态调整，降低库存成本和风险。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优化物流配送网络，提高物流配送效率，缩短产品从生产到销售的时间。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供应链管理优化策略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https://d.book118.com/586204211023010035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2024-09-04T18:15:00.960</cp:lastPrinted>
  <dcterms:created xsi:type="dcterms:W3CDTF">2024-09-04T10:15:00Z</dcterms:created>
  <dcterms:modified xsi:type="dcterms:W3CDTF">2024-09-04T10:15:03Z</dcterms:modified>
</cp:coreProperties>
</file>