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CEFB4-5295-47A9-B758-916BE5A55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26A31-E234-4132-B9BA-0D81E9C3E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49966-92C6-4229-9CC7-158786EDD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707E6-792F-491C-ADF8-387C9DF0D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CEB261-498F-4A2B-97C4-0FF7804B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B756F-BB02-4F51-A310-C133A66BA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176B5-CB05-4EF6-9597-A10E3F2C7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90E17-02A1-42ED-B98A-5E92DED3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BB79A-490E-41AF-A9A1-542C84D3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7265A-A1DE-4DF1-8850-5B076574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EEC63-7E42-43B5-B8A8-E0A81FC18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0513024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特殊新生儿的喂养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特殊新生儿的喂养方法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特殊新生儿的营养需求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特殊新生儿的喂养注意事项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特殊新生儿的喂养问题与解决方案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特殊新生儿概述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特殊新生儿的喂养方法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750" r="1675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833" r="16833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50" r="1665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特殊新生儿的喂养方法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特殊新生儿的营养需求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蛋白质是新生儿生长发育的重要营养素，对于特殊新生儿，如早产儿、低出生体重儿等，蛋白质的需求量相对较高。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母乳中的蛋白质含量丰富，且易于消化吸收，是特殊新生儿的理想食物。对于无法母乳喂养的特殊新生儿，应选择特制的配方奶以满足其蛋白质需求。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蛋白质的需求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脂肪的需求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对于特殊新生儿，如早产儿等，脂肪需求量相对较高，需要选择富含中链脂肪酸的特制配方奶以满足其需求。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新生儿需要适量的脂肪来提供能量和必需脂肪酸，如DHA和ARA等。母乳中的脂肪含量和脂肪酸组成适合新生儿需求。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碳水化合物的需求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新生儿需要足够的碳水化合物来提供能量，母乳中的乳糖含量适中，适合新生儿消化吸收。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对于特殊新生儿，如糖尿病母亲所生的宝宝等，需要特别关注碳水化合物的摄入量和种类，以避免高血糖或低血糖等不良反应。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新生儿需要各种维生素和矿物质来维持正常的生理功能和生长发育，母乳中的维生素和矿物质含量丰富且均衡。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对于特殊新生儿，如早产儿、低出生体重儿等，维生素和矿物质的需求量相对较高，需要额外补充。同时，对于某些患有代谢性疾病的特殊新生儿，应根据病情调整维生素和矿物质的摄入量。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维生素与矿物质的需求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https://d.book118.com/586205130241010044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2024-09-13T14:10:05.873</cp:lastPrinted>
  <dcterms:created xsi:type="dcterms:W3CDTF">2024-09-13T06:10:05Z</dcterms:created>
  <dcterms:modified xsi:type="dcterms:W3CDTF">2024-09-13T06:10:07Z</dcterms:modified>
</cp:coreProperties>
</file>