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724E9-865E-4ACE-B457-60D1F7680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EE081-045D-44A0-B34A-71DEBD5D1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2C9D2-F7EE-4F97-B399-D169EAD55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34773-B99D-4305-ADD6-27C4B4DF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6E44D-0540-4599-A5DE-2FE695AE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A5F75-7AA8-4BD3-B383-BFBF6BBF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E75B8-82F5-487A-ABB7-043BB7914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C33C3-5ABC-4521-85AA-7F3B4DEA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D78ED-0E40-429F-A8B7-F58F44956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62986-53C2-4F0A-B00B-1FF421EA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B3A90-E42F-48B3-8964-5ECEBEE4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11031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代理记账管理制度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代理记账管理制度概述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代理记账管理制度的制定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代理记账管理制度的实施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代理记账管理制度的监督与考核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代理记账管理制度的优化与改进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代理记账管理制度是指企业委托专业的代理记账机构，按照国家相关法律法规和会计准则，对企业进行会计核算、编制财务报表等财务管理工作的制度。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代理记账管理制度的目的是为了规范企业的财务管理，提高企业的财务管理水平，保障企业的经济利益和合法权益。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https://d.book118.com/586211031203010102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2024-09-27T17:20:56.224</cp:lastPrinted>
  <dcterms:created xsi:type="dcterms:W3CDTF">2024-09-27T09:20:56Z</dcterms:created>
  <dcterms:modified xsi:type="dcterms:W3CDTF">2024-09-27T09:20:58Z</dcterms:modified>
</cp:coreProperties>
</file>