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257D9-F93D-4B10-BC76-46FEAA89B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B2B09-C839-47D7-B0BE-A8A7804E4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C4F64-2FC8-4565-B9A5-C21B385F4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6C646-E653-4E2E-9053-0CBF88A81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C7636F-83C0-4D24-BC74-CD76F5712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FF3BA1-CF30-4C84-85C8-2E5D9017C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58D43C-DB4E-43CF-9122-03E24A40A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8766D-5B33-48D5-8BD2-007BE7409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D4554-F583-4046-B4BA-8DF7A8A59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03F7C-A9DA-40B2-A33D-DD0B7594C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0C454-4B35-4BFB-BC9F-48020A2ED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12010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护理查房汇报现场视频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查房总结与建议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查房效果评估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通过查房，护士可以观察患者的体温、脉搏、呼吸、血压等指标，了解患者的生理状态和病情变化。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观察患者生命体征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查房过程中，护士会询问患者病史，了解患者病情的发展过程、治疗经过和护理需求，为制定个性化的护理计划提供依据。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了解患者病情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通过查房，护士可以发现护理过程中的不足之处，及时调整和改进护理流程，提高护理效率和质量。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查房能够促进护士与医生、患者及家属的沟通与协作，共同制定最佳的护理方案，提升护理效果和患者满意度。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提升护理效果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提升临床判断能力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通过查房，护士能够积累临床经验，提高对病情的判断能力和处理能力，为患者提供更加专业的护理服务。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查房过程中，护士需要与医生、药师、营养师等其他医疗专业人士密切协作，共同为患者提供全方位的护理服务，增强团队协作能力。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提升护士业务能力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75" r="2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高血压、糖尿病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住院时间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2023年2月1日至2023年2月14日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床号：308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主管医生：李医生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控制患者血压和血糖在正常范围内，提高患者的生活质量。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遵医嘱给药、监测生命体征、评估患者情况、进行健康教育等。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患者血压和血糖得到有效控制，未出现并发症，对护理措施满意。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血压、血糖控制情况，患者自我管理能力，护理前后护理效果各指标对应的评价量表进行评价。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患者血压和血糖控制良好，自我管理能力提高，护理效果良好。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评价结果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https://d.book118.com/586212010205010044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2024-09-13T06:30:24.525</cp:lastPrinted>
  <dcterms:created xsi:type="dcterms:W3CDTF">2024-09-12T22:30:24Z</dcterms:created>
  <dcterms:modified xsi:type="dcterms:W3CDTF">2024-09-12T22:30:26Z</dcterms:modified>
</cp:coreProperties>
</file>