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15E2C7-EFF8-4B0B-88AD-19F18C59A3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1F213B-7CEC-4008-848D-CBD53C82B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E55E1B-8740-4EDA-AD6D-A1A25A4564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E32904-00E3-4809-98CF-418B5C45C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5D0298-B75D-4E7F-B404-5CD388F25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1A3276-5935-48D9-8D8B-D6C5A9296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FDDF7D-97E7-4131-B94A-5C6DDB744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4F41AC-54F9-4C05-9F22-3A1179208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458B45-F79F-42CC-B095-AFEF7A60F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4C662B-8E91-40C6-84B2-0BAB9B961F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29B84A-4782-4628-A7AC-249C5B3FEC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21211410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托班幼师工作总结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200">
              <a:solidFill>
                <a:srgbClr val="131516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重点成果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自我评估/反思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未来计划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负责为幼儿准备营养均衡的餐食，确保幼儿饮食健康。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日常饮食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午睡照料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卫生清洁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958" r="16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安排幼儿午睡，保持室内安静、舒适，确保幼儿得到充分休息。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定期清洁托班环境，保持卫生整洁，预防疾病传播。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日常照料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根据幼儿发展阶段和兴趣，设计丰富多彩的教育活动。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792" r="14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333" r="1333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课程设计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通过游戏的方式激发幼儿学习兴趣和创造力，促进幼儿全面发展。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组织游戏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对幼儿在活动中的表现进行观察和评估，为家长提供反馈和建议。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观察评估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教育活动组织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979" b="109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979" b="109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21" b="92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家园沟通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定期沟通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与家长保持定期沟通，了解幼儿在家中的表现和需求。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信息反馈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向家长反馈幼儿在托班的学习和生活情况，促进家园共育。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解答疑问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耐心解答家长关于幼儿教育的疑问，提供专业建议和指导。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重点成果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通过观察、评估和记录，全面了解幼儿在托班期间的身体、认知、语言、社会和情感发展情况。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620" b="1062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幼儿发展评估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根据幼儿的个体差异和需求，制定个性化的教育计划，促进每个幼儿的全面发展。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个别化教育计划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为每个幼儿建立成长档案，记录他们在托班期间的成长过程和进步，作为家庭和学校之间沟通的桥梁。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成长档案建立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幼儿成长记录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家长会组织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定期组织家长会，与家长共同探讨幼儿教育问题，分享教育经验和资源。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定期沟通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与家长保持定期沟通，及时反馈幼儿在托班的表现和进步，了解家长的需求和意见。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家园共育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鼓励家长参与托班的教育活动，加强家园之间的合作，共同促进幼儿的发展。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7708" r="177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7250" r="17250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家长反馈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将游戏融入托班的教学活动中，激发幼儿的学习兴趣和创造力。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游戏化教学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整合不同学科的知识和技能，促进幼儿全面发展，培养其综合素质。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跨学科整合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运用多媒体、实物、图片等多种教学手段，丰富教学内容，提高教学效果。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多元化教学方法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教学创新实践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https://d.book118.com/586212114101010050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2024-09-15T14:18:15.766</cp:lastPrinted>
  <dcterms:created xsi:type="dcterms:W3CDTF">2024-09-15T06:18:15Z</dcterms:created>
  <dcterms:modified xsi:type="dcterms:W3CDTF">2024-09-15T06:18:17Z</dcterms:modified>
</cp:coreProperties>
</file>