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4C40F-91AF-4195-88E3-710D0F6F2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B40C2-FBFB-4EC4-B893-CD21F8DC5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D2C49-84DE-43CB-BD1C-6C779E605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42C56-BCB1-403B-9B88-82568523F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16E438-902C-4D29-B653-B4477A1DE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0A8753-BDF0-400B-9C31-E34B68A58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7904FB-B69A-40E0-8187-70CE437AB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A983D-3AAE-4DBD-B53C-F0EE25CA6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E8439-3E8B-4929-90B9-4752EAEFB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C2091-F631-4D22-8DEE-F263E7483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2F8A7-AABB-45FD-8A2B-457E3D05D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12203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支架手术护理查房PPT\n## 1.支架手术的基本概念与原理\n### 1.1支架手术的定义与分类\n### 1.2支架手术的原理与应用\n### 1.3支架手术的优缺点\n## 2.支架手术的术前准备与护理\n### 2.1患者的评估与准备\n### 2.2手术器械与材料准备\n### 2.3患者的心理护理与宣教\n## 3.支架手术的术中配合与护理\n### 3.1术中巡回护士的职责与配合\n### 3.2术中器械护士的职责与配合\n### 3.3术中患者生命体征的监测与护理\n## 4.支架手术的术后护理与观察\n### 4.1术后患者的观察与护理\n### 4.2术后并发症的预防与处理\n### 4.3术后患者的康复指导与教育\n## 5.支架手术的护理案例与分析\n### 5.1成功案例的分享与分析\n### 5.2并发症案例的分享与分析\n### 5.3护理经验与教训总结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支架手术护理查房PPT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支架手术的基本概念与原理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支架手术定义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通过植入支架来治疗血管、气管等管腔疾病的手术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支架是一种金属或塑料制成的网状结构，可以扩张并固定在管腔内壁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支架手术分类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血管支架手术：用于治疗冠心病、脑血管病等血管疾病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气道支架手术：用于治疗气管狭窄、食管狭窄等气道疾病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泌尿道支架手术：用于治疗肾盂积水、输尿管狭窄等泌尿道疾病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支架手术的定义与分类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支架手术原理</a:t>
                </a:r>
                <a:endParaRPr/>
              </a:p>
            </p:txBody>
          </p:sp>
          <p:sp>
            <p:nvSpPr>
              <p:cNvPr id="1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支架植入后，通过释放药物或物理作用，使狭窄的管腔扩张并保持通畅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支架有助于维持管腔结构的稳定性，防止病变复发</a:t>
                </a:r>
                <a:endParaRPr/>
              </a:p>
            </p:txBody>
          </p:sp>
        </p:grpSp>
        <p:grpSp>
          <p:nvGrpSpPr>
            <p:cNvPr id="19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支架手术应用</a:t>
                </a:r>
                <a:endParaRPr/>
              </a:p>
            </p:txBody>
          </p:sp>
          <p:sp>
            <p:nvSpPr>
              <p:cNvPr id="1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血管支架手术：用于治疗冠心病、脑血管病等血管疾病，改善血流并减少并发症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气道支架手术：用于治疗气管狭窄、食管狭窄等气道疾病，缓解呼吸困难并提高生活质量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泌尿道支架手术：用于治疗肾盂积水、输尿管狭窄等泌尿道疾病，缓解梗阻症状并保护肾功能</a:t>
                </a:r>
                <a:endParaRPr/>
              </a:p>
            </p:txBody>
          </p:sp>
          <p:sp>
            <p:nvSpPr>
              <p:cNvPr id="19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支架手术的原理与应用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支架手术的优缺点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支架手术优点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微创手术，创伤小，恢复快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有效缓解症状，提高生活质量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减少并发症的风险，延长患者生存期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支架手术缺点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手术费用较高，增加患者经济负担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支架植入后可能出现内皮化过度、再狭窄等问题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需要长期随访，观察患者病情变化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支架手术的术前准备与护理</a:t>
            </a:r>
            <a:endParaRPr/>
          </a:p>
        </p:txBody>
      </p:sp>
      <p:sp>
        <p:nvSpPr>
          <p:cNvPr id="21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了解患者病史、合并症及手术禁忌症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检查患者生命体征、心功能、肺功能等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评估患者凝血功能、肝肾功能等实验室检查结果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患者准备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术前宣教，让患者了解手术过程及注意事项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调整患者饮食，做好胃肠道准备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根据医嘱进行皮肤准备及抗生素皮试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患者的评估与准备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手术器械与材料准备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手术器械准备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准备手术所需的导管、导丝、支架及输送系统等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确保器械完好无损，性能良好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材料准备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根据患者病情选择合适的支架型号及种类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准备充足的手术用物，如无菌敷料、手套、消毒液等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与患者建立良好的沟通，了解患者心理状态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给予患者心理支持，增强信心，减轻焦虑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健康宣教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讲解手术过程及可能出现的并发症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指导患者术后注意事项及康复训练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患者的心理护理与宣教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支架手术的术中配合与护理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术中巡回护士的职责与配合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确保患者生命体征稳定，及时给予处理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管理手术器械及材料，确保供应充足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配合手术医生完成手术操作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根据手术进程调整患者体位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及时提供手术所需的器械及材料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观察患者病情变化，及时处理异常情况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https://d.book118.com/586212203054010051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支架手术护理查房PPT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2024-09-17T01:10:21.779</cp:lastPrinted>
  <dcterms:created xsi:type="dcterms:W3CDTF">2024-09-16T17:10:21Z</dcterms:created>
  <dcterms:modified xsi:type="dcterms:W3CDTF">2024-09-16T17:10:23Z</dcterms:modified>
</cp:coreProperties>
</file>