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BD9D9-AE2A-441C-B424-E0FDB63EB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A528C-F4A2-4162-9032-1BDECF7E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C85F-D12E-4EF8-A214-08035879B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40D5A-C861-4456-A553-CF893213D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FFF84-D9F1-46E0-BB55-42C965D8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0035A-5E16-47CD-9738-3DF41652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31DE5-81CB-47BB-A022-AB306DBB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36B8D-69D9-4FDC-8225-7036D13A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C75C0-26F7-49B3-912F-CE394DCE4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9FF00-302C-4E6E-89C6-5EBE230DC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0675C-ED21-4BA3-8CBA-2291E8E7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42232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电视剧项目可行性方案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制作与发行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项目收益预测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当前电视剧市场分析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分析当前电视剧市场的需求、竞争态势和趋势，以确定项目的市场定位。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评估政策环境对项目的影响，包括审查制度、版权保护政策等。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预计项目的投资回报率、市场份额和盈利水平，确保项目的经济效益可行。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强调项目对观众的影响，如提升审美水平、传播正能量等。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明确电视剧的主题、情节、人物设定等核心要素。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组建合适的导演、演员和制作团队，确保项目的高质量实施。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制定详细的预算和时间表，确保项目按计划推进。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预算与时间安排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针对年轻观众群体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针对年轻人对剧情紧凑、情节跌宕起伏的剧集需求，开发适合年轻观众口味的电视剧。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针对特定题材爱好者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针对历史、科幻、悬疑等特定题材的爱好者，开发相关题材的电视剧。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针对特定地域市场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针对不同地域的观众口味，开发适合当地市场的电视剧，满足不同地域观众的需求。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根据市场调查数据，当前电视剧市场规模约为XX亿元，且呈现出逐年增长的趋势。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潜在市场规模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随着人们文化娱乐需求的增长，电视剧市场的潜在规模巨大，预计未来几年市场规模将进一步扩大。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分析市场上同类型题材、风格的电视剧竞争对手，了解其竞争优势和劣势。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制定有效的竞争策略，包括剧情设计、演员阵容、制作质量等方面，以提高自身竞争力。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关注相关政策法规的变化，确保项目合规，避免因违规问题导致项目失败。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观众口味变化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关注观众口味的最新变化，及时调整剧情和演员阵容，以满足观众的需求。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关注新技术在电视剧制作领域的应用，如虚拟现实、增强现实等，以提高制作水平和观众体验。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故事梗概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确定故事主题和核心情节，确保故事具有吸引力、新颖性和市场潜力。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研究目标观众群体，根据其喜好和需求调整故事情节和角色设定。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考虑故事情节的节奏和悬念，增强观众的观剧体验。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创建有深度和层次的角色，包括主角、配角和反派角色。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根据角色性格特点和背景，为其设计独特的服装、发型和妆容。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确保角色设定符合剧本情节和整体风格，同时具有现实感和可信度。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剧本创作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编写详细剧本，包括对话、动作和场景描述。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注重剧本的节奏和情节转折，保持剧情连贯性和吸引力。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考虑拍摄难度和成本，合理安排场景和特效要求。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制定详细的拍摄计划和时间表，确保拍摄进度和质量。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考虑预算和资源限制，合理分配人力、物力和财力资源。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确定电视剧的拍摄地点、场景和道具要求。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制作要求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制作与发行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制片人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制作团队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具备丰富的电视剧制作经验，能够把握整体风格和剧情走向。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具备较高的表演水平和知名度，能够吸引观众关注。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具备扎实的剧本创作能力，能够提供高质量的剧本内容。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具备丰富的制片经验，能够协调各方资源，确保项目顺利进行。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剧本研读与筹备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确定剧本内容，组建制作团队，进行前期筹备工作。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拍摄时间与地点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根据剧情需要，选择合适的拍摄时间和地点，制定详细的拍摄计划。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预算与资金筹备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根据项目规模和需求，制定合理的预算和筹资计划。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拍摄进度与质量控制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确保拍摄进度符合计划，对拍摄质量进行严格把控。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拍摄计划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https://d.book118.com/586214223233010044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2024-09-13T12:11:02.013</cp:lastPrinted>
  <dcterms:created xsi:type="dcterms:W3CDTF">2024-09-13T04:11:02Z</dcterms:created>
  <dcterms:modified xsi:type="dcterms:W3CDTF">2024-09-13T04:11:04Z</dcterms:modified>
</cp:coreProperties>
</file>